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66" r:id="rId2"/>
    <p:sldId id="263" r:id="rId3"/>
    <p:sldId id="275" r:id="rId4"/>
    <p:sldId id="280" r:id="rId5"/>
    <p:sldId id="281" r:id="rId6"/>
    <p:sldId id="282" r:id="rId7"/>
    <p:sldId id="277" r:id="rId8"/>
    <p:sldId id="283" r:id="rId9"/>
    <p:sldId id="278" r:id="rId10"/>
    <p:sldId id="284" r:id="rId11"/>
    <p:sldId id="279" r:id="rId12"/>
    <p:sldId id="286" r:id="rId13"/>
    <p:sldId id="285" r:id="rId14"/>
    <p:sldId id="288" r:id="rId15"/>
    <p:sldId id="287" r:id="rId16"/>
    <p:sldId id="292" r:id="rId17"/>
    <p:sldId id="293" r:id="rId18"/>
    <p:sldId id="291" r:id="rId19"/>
    <p:sldId id="290" r:id="rId20"/>
    <p:sldId id="274"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B323F76-2720-4B24-A98A-43F1F6CD6065}" v="815" dt="2026-06-18T12:35:57.26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434" autoAdjust="0"/>
    <p:restoredTop sz="87288" autoAdjust="0"/>
  </p:normalViewPr>
  <p:slideViewPr>
    <p:cSldViewPr snapToGrid="0">
      <p:cViewPr varScale="1">
        <p:scale>
          <a:sx n="111" d="100"/>
          <a:sy n="111" d="100"/>
        </p:scale>
        <p:origin x="450" y="9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ederik Simonsen Bro" userId="72496071-803c-4ec6-b5f3-dc0aeae346c7" providerId="ADAL" clId="{9D8634B9-AB50-4833-BE5B-57875BF3418D}"/>
    <pc:docChg chg="undo redo custSel addSld delSld modSld sldOrd">
      <pc:chgData name="Frederik Simonsen Bro" userId="72496071-803c-4ec6-b5f3-dc0aeae346c7" providerId="ADAL" clId="{9D8634B9-AB50-4833-BE5B-57875BF3418D}" dt="2026-06-18T12:35:57.264" v="15968"/>
      <pc:docMkLst>
        <pc:docMk/>
      </pc:docMkLst>
      <pc:sldChg chg="addSp delSp modSp mod addAnim delAnim modAnim modNotesTx">
        <pc:chgData name="Frederik Simonsen Bro" userId="72496071-803c-4ec6-b5f3-dc0aeae346c7" providerId="ADAL" clId="{9D8634B9-AB50-4833-BE5B-57875BF3418D}" dt="2026-06-10T13:26:55.327" v="10207" actId="478"/>
        <pc:sldMkLst>
          <pc:docMk/>
          <pc:sldMk cId="825017819" sldId="263"/>
        </pc:sldMkLst>
        <pc:spChg chg="mod">
          <ac:chgData name="Frederik Simonsen Bro" userId="72496071-803c-4ec6-b5f3-dc0aeae346c7" providerId="ADAL" clId="{9D8634B9-AB50-4833-BE5B-57875BF3418D}" dt="2026-06-10T12:43:22.104" v="10129" actId="20577"/>
          <ac:spMkLst>
            <pc:docMk/>
            <pc:sldMk cId="825017819" sldId="263"/>
            <ac:spMk id="2" creationId="{D3C9A49C-C7B5-414E-25DE-67F2434350AE}"/>
          </ac:spMkLst>
        </pc:spChg>
        <pc:spChg chg="mod">
          <ac:chgData name="Frederik Simonsen Bro" userId="72496071-803c-4ec6-b5f3-dc0aeae346c7" providerId="ADAL" clId="{9D8634B9-AB50-4833-BE5B-57875BF3418D}" dt="2026-06-10T11:24:18.439" v="10105" actId="790"/>
          <ac:spMkLst>
            <pc:docMk/>
            <pc:sldMk cId="825017819" sldId="263"/>
            <ac:spMk id="4" creationId="{5339E8DF-E509-777E-4BD7-7EA802F09032}"/>
          </ac:spMkLst>
        </pc:spChg>
        <pc:spChg chg="mod">
          <ac:chgData name="Frederik Simonsen Bro" userId="72496071-803c-4ec6-b5f3-dc0aeae346c7" providerId="ADAL" clId="{9D8634B9-AB50-4833-BE5B-57875BF3418D}" dt="2026-06-10T11:24:18.439" v="10105" actId="790"/>
          <ac:spMkLst>
            <pc:docMk/>
            <pc:sldMk cId="825017819" sldId="263"/>
            <ac:spMk id="5" creationId="{FBC9A6BA-C350-95C6-3A5E-1243DFD618AB}"/>
          </ac:spMkLst>
        </pc:spChg>
        <pc:spChg chg="add del mod">
          <ac:chgData name="Frederik Simonsen Bro" userId="72496071-803c-4ec6-b5f3-dc0aeae346c7" providerId="ADAL" clId="{9D8634B9-AB50-4833-BE5B-57875BF3418D}" dt="2026-06-10T13:26:55.327" v="10207" actId="478"/>
          <ac:spMkLst>
            <pc:docMk/>
            <pc:sldMk cId="825017819" sldId="263"/>
            <ac:spMk id="13" creationId="{5691710F-FCF3-25D7-64FE-029654E4F9F7}"/>
          </ac:spMkLst>
        </pc:spChg>
        <pc:spChg chg="mod">
          <ac:chgData name="Frederik Simonsen Bro" userId="72496071-803c-4ec6-b5f3-dc0aeae346c7" providerId="ADAL" clId="{9D8634B9-AB50-4833-BE5B-57875BF3418D}" dt="2026-06-10T11:24:18.439" v="10105" actId="790"/>
          <ac:spMkLst>
            <pc:docMk/>
            <pc:sldMk cId="825017819" sldId="263"/>
            <ac:spMk id="21" creationId="{2313E4DA-BBC4-ABC6-8370-5B2331CCCACA}"/>
          </ac:spMkLst>
        </pc:spChg>
        <pc:graphicFrameChg chg="add mod">
          <ac:chgData name="Frederik Simonsen Bro" userId="72496071-803c-4ec6-b5f3-dc0aeae346c7" providerId="ADAL" clId="{9D8634B9-AB50-4833-BE5B-57875BF3418D}" dt="2026-06-10T13:24:55.098" v="10156"/>
          <ac:graphicFrameMkLst>
            <pc:docMk/>
            <pc:sldMk cId="825017819" sldId="263"/>
            <ac:graphicFrameMk id="3" creationId="{A856664D-A281-7044-E0CD-514CCB539E69}"/>
          </ac:graphicFrameMkLst>
        </pc:graphicFrameChg>
      </pc:sldChg>
      <pc:sldChg chg="addSp delSp modSp mod modNotesTx">
        <pc:chgData name="Frederik Simonsen Bro" userId="72496071-803c-4ec6-b5f3-dc0aeae346c7" providerId="ADAL" clId="{9D8634B9-AB50-4833-BE5B-57875BF3418D}" dt="2026-06-18T09:51:43.929" v="15771" actId="20577"/>
        <pc:sldMkLst>
          <pc:docMk/>
          <pc:sldMk cId="703296961" sldId="266"/>
        </pc:sldMkLst>
        <pc:spChg chg="mod">
          <ac:chgData name="Frederik Simonsen Bro" userId="72496071-803c-4ec6-b5f3-dc0aeae346c7" providerId="ADAL" clId="{9D8634B9-AB50-4833-BE5B-57875BF3418D}" dt="2026-06-10T11:24:18.439" v="10105" actId="790"/>
          <ac:spMkLst>
            <pc:docMk/>
            <pc:sldMk cId="703296961" sldId="266"/>
            <ac:spMk id="2" creationId="{ED8B62D1-456C-C6DC-0BC2-86A38E7655F6}"/>
          </ac:spMkLst>
        </pc:spChg>
        <pc:spChg chg="mod">
          <ac:chgData name="Frederik Simonsen Bro" userId="72496071-803c-4ec6-b5f3-dc0aeae346c7" providerId="ADAL" clId="{9D8634B9-AB50-4833-BE5B-57875BF3418D}" dt="2026-06-10T11:24:18.439" v="10105" actId="790"/>
          <ac:spMkLst>
            <pc:docMk/>
            <pc:sldMk cId="703296961" sldId="266"/>
            <ac:spMk id="4" creationId="{88E92975-D8A1-D0D4-5CB1-89ABF95F5BCD}"/>
          </ac:spMkLst>
        </pc:spChg>
        <pc:spChg chg="mod">
          <ac:chgData name="Frederik Simonsen Bro" userId="72496071-803c-4ec6-b5f3-dc0aeae346c7" providerId="ADAL" clId="{9D8634B9-AB50-4833-BE5B-57875BF3418D}" dt="2026-06-10T11:24:18.439" v="10105" actId="790"/>
          <ac:spMkLst>
            <pc:docMk/>
            <pc:sldMk cId="703296961" sldId="266"/>
            <ac:spMk id="5" creationId="{69CBB897-7823-17B9-DA6B-A9A9BD11CF82}"/>
          </ac:spMkLst>
        </pc:spChg>
        <pc:spChg chg="mod">
          <ac:chgData name="Frederik Simonsen Bro" userId="72496071-803c-4ec6-b5f3-dc0aeae346c7" providerId="ADAL" clId="{9D8634B9-AB50-4833-BE5B-57875BF3418D}" dt="2026-06-10T12:58:20.594" v="10136" actId="20577"/>
          <ac:spMkLst>
            <pc:docMk/>
            <pc:sldMk cId="703296961" sldId="266"/>
            <ac:spMk id="7" creationId="{4078312C-0071-D109-745C-47C7BA300BCA}"/>
          </ac:spMkLst>
        </pc:spChg>
        <pc:graphicFrameChg chg="add mod">
          <ac:chgData name="Frederik Simonsen Bro" userId="72496071-803c-4ec6-b5f3-dc0aeae346c7" providerId="ADAL" clId="{9D8634B9-AB50-4833-BE5B-57875BF3418D}" dt="2026-06-10T14:22:42.833" v="10552" actId="1035"/>
          <ac:graphicFrameMkLst>
            <pc:docMk/>
            <pc:sldMk cId="703296961" sldId="266"/>
            <ac:graphicFrameMk id="9" creationId="{77035645-F2C7-80E2-CCCC-99A025AF62CB}"/>
          </ac:graphicFrameMkLst>
        </pc:graphicFrameChg>
      </pc:sldChg>
      <pc:sldChg chg="modSp mod">
        <pc:chgData name="Frederik Simonsen Bro" userId="72496071-803c-4ec6-b5f3-dc0aeae346c7" providerId="ADAL" clId="{9D8634B9-AB50-4833-BE5B-57875BF3418D}" dt="2026-06-10T11:24:18.439" v="10105" actId="790"/>
        <pc:sldMkLst>
          <pc:docMk/>
          <pc:sldMk cId="2052701336" sldId="274"/>
        </pc:sldMkLst>
        <pc:spChg chg="mod">
          <ac:chgData name="Frederik Simonsen Bro" userId="72496071-803c-4ec6-b5f3-dc0aeae346c7" providerId="ADAL" clId="{9D8634B9-AB50-4833-BE5B-57875BF3418D}" dt="2026-06-10T11:24:18.439" v="10105" actId="790"/>
          <ac:spMkLst>
            <pc:docMk/>
            <pc:sldMk cId="2052701336" sldId="274"/>
            <ac:spMk id="2" creationId="{B4898296-D435-9964-8748-83C34804232B}"/>
          </ac:spMkLst>
        </pc:spChg>
        <pc:spChg chg="mod">
          <ac:chgData name="Frederik Simonsen Bro" userId="72496071-803c-4ec6-b5f3-dc0aeae346c7" providerId="ADAL" clId="{9D8634B9-AB50-4833-BE5B-57875BF3418D}" dt="2026-06-10T11:24:18.439" v="10105" actId="790"/>
          <ac:spMkLst>
            <pc:docMk/>
            <pc:sldMk cId="2052701336" sldId="274"/>
            <ac:spMk id="4" creationId="{8B61ABC7-D45C-F044-0BE3-218077AD8AAE}"/>
          </ac:spMkLst>
        </pc:spChg>
        <pc:spChg chg="mod">
          <ac:chgData name="Frederik Simonsen Bro" userId="72496071-803c-4ec6-b5f3-dc0aeae346c7" providerId="ADAL" clId="{9D8634B9-AB50-4833-BE5B-57875BF3418D}" dt="2026-06-10T11:24:18.439" v="10105" actId="790"/>
          <ac:spMkLst>
            <pc:docMk/>
            <pc:sldMk cId="2052701336" sldId="274"/>
            <ac:spMk id="5" creationId="{00672720-6595-583B-07A3-DBC031987744}"/>
          </ac:spMkLst>
        </pc:spChg>
      </pc:sldChg>
      <pc:sldChg chg="addSp delSp modSp add mod delAnim modAnim modNotesTx">
        <pc:chgData name="Frederik Simonsen Bro" userId="72496071-803c-4ec6-b5f3-dc0aeae346c7" providerId="ADAL" clId="{9D8634B9-AB50-4833-BE5B-57875BF3418D}" dt="2026-06-18T09:52:16.706" v="15854" actId="20577"/>
        <pc:sldMkLst>
          <pc:docMk/>
          <pc:sldMk cId="4194013954" sldId="275"/>
        </pc:sldMkLst>
        <pc:spChg chg="mod">
          <ac:chgData name="Frederik Simonsen Bro" userId="72496071-803c-4ec6-b5f3-dc0aeae346c7" providerId="ADAL" clId="{9D8634B9-AB50-4833-BE5B-57875BF3418D}" dt="2026-06-15T12:50:13.860" v="11106" actId="20577"/>
          <ac:spMkLst>
            <pc:docMk/>
            <pc:sldMk cId="4194013954" sldId="275"/>
            <ac:spMk id="2" creationId="{0F0FC0E7-E43F-AF8F-218C-9BE51B6F9166}"/>
          </ac:spMkLst>
        </pc:spChg>
        <pc:spChg chg="add del">
          <ac:chgData name="Frederik Simonsen Bro" userId="72496071-803c-4ec6-b5f3-dc0aeae346c7" providerId="ADAL" clId="{9D8634B9-AB50-4833-BE5B-57875BF3418D}" dt="2026-06-10T13:26:45.470" v="10205" actId="478"/>
          <ac:spMkLst>
            <pc:docMk/>
            <pc:sldMk cId="4194013954" sldId="275"/>
            <ac:spMk id="5" creationId="{1F21B75A-2EDE-ED88-04C4-C97BF71AB851}"/>
          </ac:spMkLst>
        </pc:spChg>
        <pc:spChg chg="mod">
          <ac:chgData name="Frederik Simonsen Bro" userId="72496071-803c-4ec6-b5f3-dc0aeae346c7" providerId="ADAL" clId="{9D8634B9-AB50-4833-BE5B-57875BF3418D}" dt="2026-06-10T14:11:53.001" v="10346" actId="114"/>
          <ac:spMkLst>
            <pc:docMk/>
            <pc:sldMk cId="4194013954" sldId="275"/>
            <ac:spMk id="8" creationId="{28EF8FD4-349B-3C2A-BD2E-084A7BA410E2}"/>
          </ac:spMkLst>
        </pc:spChg>
        <pc:graphicFrameChg chg="add mod">
          <ac:chgData name="Frederik Simonsen Bro" userId="72496071-803c-4ec6-b5f3-dc0aeae346c7" providerId="ADAL" clId="{9D8634B9-AB50-4833-BE5B-57875BF3418D}" dt="2026-06-16T06:10:48.730" v="11457"/>
          <ac:graphicFrameMkLst>
            <pc:docMk/>
            <pc:sldMk cId="4194013954" sldId="275"/>
            <ac:graphicFrameMk id="10" creationId="{40821541-57D5-1304-33DD-389A0C7B2479}"/>
          </ac:graphicFrameMkLst>
        </pc:graphicFrameChg>
        <pc:graphicFrameChg chg="add mod">
          <ac:chgData name="Frederik Simonsen Bro" userId="72496071-803c-4ec6-b5f3-dc0aeae346c7" providerId="ADAL" clId="{9D8634B9-AB50-4833-BE5B-57875BF3418D}" dt="2026-06-15T11:19:26.222" v="10706" actId="1036"/>
          <ac:graphicFrameMkLst>
            <pc:docMk/>
            <pc:sldMk cId="4194013954" sldId="275"/>
            <ac:graphicFrameMk id="11" creationId="{BFAAD83C-9062-AF38-A565-EF8E8B448134}"/>
          </ac:graphicFrameMkLst>
        </pc:graphicFrameChg>
      </pc:sldChg>
      <pc:sldChg chg="addSp delSp modSp add mod modNotesTx">
        <pc:chgData name="Frederik Simonsen Bro" userId="72496071-803c-4ec6-b5f3-dc0aeae346c7" providerId="ADAL" clId="{9D8634B9-AB50-4833-BE5B-57875BF3418D}" dt="2026-06-18T09:57:28.012" v="15920" actId="20577"/>
        <pc:sldMkLst>
          <pc:docMk/>
          <pc:sldMk cId="1410951123" sldId="277"/>
        </pc:sldMkLst>
        <pc:spChg chg="mod">
          <ac:chgData name="Frederik Simonsen Bro" userId="72496071-803c-4ec6-b5f3-dc0aeae346c7" providerId="ADAL" clId="{9D8634B9-AB50-4833-BE5B-57875BF3418D}" dt="2026-06-15T15:17:56.532" v="11194" actId="20577"/>
          <ac:spMkLst>
            <pc:docMk/>
            <pc:sldMk cId="1410951123" sldId="277"/>
            <ac:spMk id="2" creationId="{1AADA201-45C0-40B1-C487-BF12F3A1A4A0}"/>
          </ac:spMkLst>
        </pc:spChg>
        <pc:spChg chg="mod">
          <ac:chgData name="Frederik Simonsen Bro" userId="72496071-803c-4ec6-b5f3-dc0aeae346c7" providerId="ADAL" clId="{9D8634B9-AB50-4833-BE5B-57875BF3418D}" dt="2026-06-10T14:15:18.983" v="10410" actId="20577"/>
          <ac:spMkLst>
            <pc:docMk/>
            <pc:sldMk cId="1410951123" sldId="277"/>
            <ac:spMk id="8" creationId="{1C19A90B-CB74-058C-09BB-497DCA898937}"/>
          </ac:spMkLst>
        </pc:spChg>
        <pc:spChg chg="add mod">
          <ac:chgData name="Frederik Simonsen Bro" userId="72496071-803c-4ec6-b5f3-dc0aeae346c7" providerId="ADAL" clId="{9D8634B9-AB50-4833-BE5B-57875BF3418D}" dt="2026-06-17T19:22:59.582" v="12198"/>
          <ac:spMkLst>
            <pc:docMk/>
            <pc:sldMk cId="1410951123" sldId="277"/>
            <ac:spMk id="10" creationId="{ED03D61E-EC94-C3E2-4405-B10D0CA39D49}"/>
          </ac:spMkLst>
        </pc:spChg>
        <pc:spChg chg="add mod">
          <ac:chgData name="Frederik Simonsen Bro" userId="72496071-803c-4ec6-b5f3-dc0aeae346c7" providerId="ADAL" clId="{9D8634B9-AB50-4833-BE5B-57875BF3418D}" dt="2026-06-17T19:24:09.969" v="12229" actId="20577"/>
          <ac:spMkLst>
            <pc:docMk/>
            <pc:sldMk cId="1410951123" sldId="277"/>
            <ac:spMk id="11" creationId="{B9EA8629-BE9A-ED0F-35DB-0B705226B32D}"/>
          </ac:spMkLst>
        </pc:spChg>
        <pc:spChg chg="del mod">
          <ac:chgData name="Frederik Simonsen Bro" userId="72496071-803c-4ec6-b5f3-dc0aeae346c7" providerId="ADAL" clId="{9D8634B9-AB50-4833-BE5B-57875BF3418D}" dt="2026-06-17T19:23:08.547" v="12199" actId="478"/>
          <ac:spMkLst>
            <pc:docMk/>
            <pc:sldMk cId="1410951123" sldId="277"/>
            <ac:spMk id="13" creationId="{730D332A-73B8-94DA-D77F-8AA06BA79FED}"/>
          </ac:spMkLst>
        </pc:spChg>
        <pc:graphicFrameChg chg="add mod">
          <ac:chgData name="Frederik Simonsen Bro" userId="72496071-803c-4ec6-b5f3-dc0aeae346c7" providerId="ADAL" clId="{9D8634B9-AB50-4833-BE5B-57875BF3418D}" dt="2026-06-17T19:27:06.219" v="12320"/>
          <ac:graphicFrameMkLst>
            <pc:docMk/>
            <pc:sldMk cId="1410951123" sldId="277"/>
            <ac:graphicFrameMk id="3" creationId="{FE37477D-F501-3A8C-1ABE-4779AF614A52}"/>
          </ac:graphicFrameMkLst>
        </pc:graphicFrameChg>
        <pc:graphicFrameChg chg="add mod">
          <ac:chgData name="Frederik Simonsen Bro" userId="72496071-803c-4ec6-b5f3-dc0aeae346c7" providerId="ADAL" clId="{9D8634B9-AB50-4833-BE5B-57875BF3418D}" dt="2026-06-16T06:07:32.453" v="11448" actId="1036"/>
          <ac:graphicFrameMkLst>
            <pc:docMk/>
            <pc:sldMk cId="1410951123" sldId="277"/>
            <ac:graphicFrameMk id="9" creationId="{0570CBCF-23C6-3CC8-DC64-92AFD4178168}"/>
          </ac:graphicFrameMkLst>
        </pc:graphicFrameChg>
      </pc:sldChg>
      <pc:sldChg chg="addSp delSp modSp add mod modNotesTx">
        <pc:chgData name="Frederik Simonsen Bro" userId="72496071-803c-4ec6-b5f3-dc0aeae346c7" providerId="ADAL" clId="{9D8634B9-AB50-4833-BE5B-57875BF3418D}" dt="2026-06-17T19:30:09.337" v="12360" actId="20577"/>
        <pc:sldMkLst>
          <pc:docMk/>
          <pc:sldMk cId="2756853073" sldId="278"/>
        </pc:sldMkLst>
        <pc:spChg chg="mod">
          <ac:chgData name="Frederik Simonsen Bro" userId="72496071-803c-4ec6-b5f3-dc0aeae346c7" providerId="ADAL" clId="{9D8634B9-AB50-4833-BE5B-57875BF3418D}" dt="2026-06-10T14:19:00.541" v="10431" actId="20577"/>
          <ac:spMkLst>
            <pc:docMk/>
            <pc:sldMk cId="2756853073" sldId="278"/>
            <ac:spMk id="2" creationId="{DF65CCD6-3AE4-CE65-19BD-C93851602BEF}"/>
          </ac:spMkLst>
        </pc:spChg>
        <pc:spChg chg="mod">
          <ac:chgData name="Frederik Simonsen Bro" userId="72496071-803c-4ec6-b5f3-dc0aeae346c7" providerId="ADAL" clId="{9D8634B9-AB50-4833-BE5B-57875BF3418D}" dt="2026-06-10T14:21:55.918" v="10547" actId="20577"/>
          <ac:spMkLst>
            <pc:docMk/>
            <pc:sldMk cId="2756853073" sldId="278"/>
            <ac:spMk id="8" creationId="{CE99A6D5-495F-2D2C-C2FD-4F3F43E7DBE0}"/>
          </ac:spMkLst>
        </pc:spChg>
        <pc:spChg chg="mod">
          <ac:chgData name="Frederik Simonsen Bro" userId="72496071-803c-4ec6-b5f3-dc0aeae346c7" providerId="ADAL" clId="{9D8634B9-AB50-4833-BE5B-57875BF3418D}" dt="2026-06-17T19:30:09.337" v="12360" actId="20577"/>
          <ac:spMkLst>
            <pc:docMk/>
            <pc:sldMk cId="2756853073" sldId="278"/>
            <ac:spMk id="13" creationId="{2674FD1C-6000-D4A2-A4DA-71C987A6104E}"/>
          </ac:spMkLst>
        </pc:spChg>
        <pc:graphicFrameChg chg="add del mod">
          <ac:chgData name="Frederik Simonsen Bro" userId="72496071-803c-4ec6-b5f3-dc0aeae346c7" providerId="ADAL" clId="{9D8634B9-AB50-4833-BE5B-57875BF3418D}" dt="2026-06-17T18:21:23.602" v="12054" actId="478"/>
          <ac:graphicFrameMkLst>
            <pc:docMk/>
            <pc:sldMk cId="2756853073" sldId="278"/>
            <ac:graphicFrameMk id="3" creationId="{8CC6C06F-7D58-22B9-E9AF-9D3B8FAA1D5F}"/>
          </ac:graphicFrameMkLst>
        </pc:graphicFrameChg>
        <pc:graphicFrameChg chg="add mod">
          <ac:chgData name="Frederik Simonsen Bro" userId="72496071-803c-4ec6-b5f3-dc0aeae346c7" providerId="ADAL" clId="{9D8634B9-AB50-4833-BE5B-57875BF3418D}" dt="2026-06-17T18:49:42.003" v="12185"/>
          <ac:graphicFrameMkLst>
            <pc:docMk/>
            <pc:sldMk cId="2756853073" sldId="278"/>
            <ac:graphicFrameMk id="9" creationId="{2A3F1D22-389E-B28D-5A4D-63BF36C310A6}"/>
          </ac:graphicFrameMkLst>
        </pc:graphicFrameChg>
      </pc:sldChg>
      <pc:sldChg chg="addSp modSp add mod">
        <pc:chgData name="Frederik Simonsen Bro" userId="72496071-803c-4ec6-b5f3-dc0aeae346c7" providerId="ADAL" clId="{9D8634B9-AB50-4833-BE5B-57875BF3418D}" dt="2026-06-18T12:35:57.264" v="15968"/>
        <pc:sldMkLst>
          <pc:docMk/>
          <pc:sldMk cId="795398465" sldId="279"/>
        </pc:sldMkLst>
        <pc:spChg chg="mod">
          <ac:chgData name="Frederik Simonsen Bro" userId="72496071-803c-4ec6-b5f3-dc0aeae346c7" providerId="ADAL" clId="{9D8634B9-AB50-4833-BE5B-57875BF3418D}" dt="2026-06-16T07:01:15.338" v="11681" actId="20577"/>
          <ac:spMkLst>
            <pc:docMk/>
            <pc:sldMk cId="795398465" sldId="279"/>
            <ac:spMk id="2" creationId="{D2FC0EF0-ADD0-0DCF-C363-A1F9FC3B8533}"/>
          </ac:spMkLst>
        </pc:spChg>
        <pc:spChg chg="mod">
          <ac:chgData name="Frederik Simonsen Bro" userId="72496071-803c-4ec6-b5f3-dc0aeae346c7" providerId="ADAL" clId="{9D8634B9-AB50-4833-BE5B-57875BF3418D}" dt="2026-06-16T07:03:13.601" v="11778" actId="20577"/>
          <ac:spMkLst>
            <pc:docMk/>
            <pc:sldMk cId="795398465" sldId="279"/>
            <ac:spMk id="8" creationId="{18586560-7855-36F8-5049-D8BF5C39F03C}"/>
          </ac:spMkLst>
        </pc:spChg>
        <pc:spChg chg="mod">
          <ac:chgData name="Frederik Simonsen Bro" userId="72496071-803c-4ec6-b5f3-dc0aeae346c7" providerId="ADAL" clId="{9D8634B9-AB50-4833-BE5B-57875BF3418D}" dt="2026-06-17T19:29:14.761" v="12351" actId="20577"/>
          <ac:spMkLst>
            <pc:docMk/>
            <pc:sldMk cId="795398465" sldId="279"/>
            <ac:spMk id="13" creationId="{5C23D0AF-FD73-2D72-2507-DBECDB103745}"/>
          </ac:spMkLst>
        </pc:spChg>
        <pc:graphicFrameChg chg="add mod">
          <ac:chgData name="Frederik Simonsen Bro" userId="72496071-803c-4ec6-b5f3-dc0aeae346c7" providerId="ADAL" clId="{9D8634B9-AB50-4833-BE5B-57875BF3418D}" dt="2026-06-18T12:35:57.264" v="15968"/>
          <ac:graphicFrameMkLst>
            <pc:docMk/>
            <pc:sldMk cId="795398465" sldId="279"/>
            <ac:graphicFrameMk id="3" creationId="{0F486D10-FCA4-F213-580E-4097E80E994C}"/>
          </ac:graphicFrameMkLst>
        </pc:graphicFrameChg>
        <pc:graphicFrameChg chg="add mod">
          <ac:chgData name="Frederik Simonsen Bro" userId="72496071-803c-4ec6-b5f3-dc0aeae346c7" providerId="ADAL" clId="{9D8634B9-AB50-4833-BE5B-57875BF3418D}" dt="2026-06-17T19:21:30.385" v="12196" actId="1076"/>
          <ac:graphicFrameMkLst>
            <pc:docMk/>
            <pc:sldMk cId="795398465" sldId="279"/>
            <ac:graphicFrameMk id="9" creationId="{EBD6C540-3EF7-98F1-16D7-02F6FF4B405F}"/>
          </ac:graphicFrameMkLst>
        </pc:graphicFrameChg>
      </pc:sldChg>
      <pc:sldChg chg="addSp delSp modSp add mod delAnim modNotesTx">
        <pc:chgData name="Frederik Simonsen Bro" userId="72496071-803c-4ec6-b5f3-dc0aeae346c7" providerId="ADAL" clId="{9D8634B9-AB50-4833-BE5B-57875BF3418D}" dt="2026-06-15T13:02:58.740" v="11124" actId="1076"/>
        <pc:sldMkLst>
          <pc:docMk/>
          <pc:sldMk cId="3904896472" sldId="280"/>
        </pc:sldMkLst>
        <pc:spChg chg="mod">
          <ac:chgData name="Frederik Simonsen Bro" userId="72496071-803c-4ec6-b5f3-dc0aeae346c7" providerId="ADAL" clId="{9D8634B9-AB50-4833-BE5B-57875BF3418D}" dt="2026-06-15T12:50:09.873" v="11104" actId="20577"/>
          <ac:spMkLst>
            <pc:docMk/>
            <pc:sldMk cId="3904896472" sldId="280"/>
            <ac:spMk id="2" creationId="{D6A457DE-9E93-C0BB-25AE-A7CFF28302CA}"/>
          </ac:spMkLst>
        </pc:spChg>
        <pc:graphicFrameChg chg="add mod">
          <ac:chgData name="Frederik Simonsen Bro" userId="72496071-803c-4ec6-b5f3-dc0aeae346c7" providerId="ADAL" clId="{9D8634B9-AB50-4833-BE5B-57875BF3418D}" dt="2026-06-15T13:02:58.740" v="11124" actId="1076"/>
          <ac:graphicFrameMkLst>
            <pc:docMk/>
            <pc:sldMk cId="3904896472" sldId="280"/>
            <ac:graphicFrameMk id="9" creationId="{3CDA8127-1BFA-73A9-9B2B-3B69E5ECA837}"/>
          </ac:graphicFrameMkLst>
        </pc:graphicFrameChg>
      </pc:sldChg>
      <pc:sldChg chg="addSp delSp modSp add mod ord delAnim modNotesTx">
        <pc:chgData name="Frederik Simonsen Bro" userId="72496071-803c-4ec6-b5f3-dc0aeae346c7" providerId="ADAL" clId="{9D8634B9-AB50-4833-BE5B-57875BF3418D}" dt="2026-06-17T18:08:32.682" v="12003"/>
        <pc:sldMkLst>
          <pc:docMk/>
          <pc:sldMk cId="46760755" sldId="281"/>
        </pc:sldMkLst>
        <pc:spChg chg="mod">
          <ac:chgData name="Frederik Simonsen Bro" userId="72496071-803c-4ec6-b5f3-dc0aeae346c7" providerId="ADAL" clId="{9D8634B9-AB50-4833-BE5B-57875BF3418D}" dt="2026-06-15T12:50:23.710" v="11120" actId="20577"/>
          <ac:spMkLst>
            <pc:docMk/>
            <pc:sldMk cId="46760755" sldId="281"/>
            <ac:spMk id="2" creationId="{974AF88B-67DC-DC64-33D8-4E47D2895EA7}"/>
          </ac:spMkLst>
        </pc:spChg>
        <pc:spChg chg="mod">
          <ac:chgData name="Frederik Simonsen Bro" userId="72496071-803c-4ec6-b5f3-dc0aeae346c7" providerId="ADAL" clId="{9D8634B9-AB50-4833-BE5B-57875BF3418D}" dt="2026-06-15T12:09:11.860" v="11088" actId="20577"/>
          <ac:spMkLst>
            <pc:docMk/>
            <pc:sldMk cId="46760755" sldId="281"/>
            <ac:spMk id="8" creationId="{313EB712-9E68-356A-64FD-4F43699683AD}"/>
          </ac:spMkLst>
        </pc:spChg>
        <pc:graphicFrameChg chg="add mod">
          <ac:chgData name="Frederik Simonsen Bro" userId="72496071-803c-4ec6-b5f3-dc0aeae346c7" providerId="ADAL" clId="{9D8634B9-AB50-4833-BE5B-57875BF3418D}" dt="2026-06-17T18:08:32.682" v="12003"/>
          <ac:graphicFrameMkLst>
            <pc:docMk/>
            <pc:sldMk cId="46760755" sldId="281"/>
            <ac:graphicFrameMk id="3" creationId="{5779ABCA-764E-606F-1042-F584B144B686}"/>
          </ac:graphicFrameMkLst>
        </pc:graphicFrameChg>
      </pc:sldChg>
      <pc:sldChg chg="addSp delSp modSp add mod ord modNotesTx">
        <pc:chgData name="Frederik Simonsen Bro" userId="72496071-803c-4ec6-b5f3-dc0aeae346c7" providerId="ADAL" clId="{9D8634B9-AB50-4833-BE5B-57875BF3418D}" dt="2026-06-17T17:29:26.240" v="11993" actId="20577"/>
        <pc:sldMkLst>
          <pc:docMk/>
          <pc:sldMk cId="2065715240" sldId="282"/>
        </pc:sldMkLst>
        <pc:spChg chg="mod">
          <ac:chgData name="Frederik Simonsen Bro" userId="72496071-803c-4ec6-b5f3-dc0aeae346c7" providerId="ADAL" clId="{9D8634B9-AB50-4833-BE5B-57875BF3418D}" dt="2026-06-15T13:03:29.448" v="11146" actId="20577"/>
          <ac:spMkLst>
            <pc:docMk/>
            <pc:sldMk cId="2065715240" sldId="282"/>
            <ac:spMk id="2" creationId="{B8DD3847-0C09-189F-ACA8-3CC48D6075AF}"/>
          </ac:spMkLst>
        </pc:spChg>
        <pc:spChg chg="mod">
          <ac:chgData name="Frederik Simonsen Bro" userId="72496071-803c-4ec6-b5f3-dc0aeae346c7" providerId="ADAL" clId="{9D8634B9-AB50-4833-BE5B-57875BF3418D}" dt="2026-06-15T15:13:33.844" v="11185" actId="20577"/>
          <ac:spMkLst>
            <pc:docMk/>
            <pc:sldMk cId="2065715240" sldId="282"/>
            <ac:spMk id="8" creationId="{8022090B-3B25-C7C7-70F5-FE3E71345BF8}"/>
          </ac:spMkLst>
        </pc:spChg>
        <pc:graphicFrameChg chg="add mod">
          <ac:chgData name="Frederik Simonsen Bro" userId="72496071-803c-4ec6-b5f3-dc0aeae346c7" providerId="ADAL" clId="{9D8634B9-AB50-4833-BE5B-57875BF3418D}" dt="2026-06-15T15:14:17.404" v="11190"/>
          <ac:graphicFrameMkLst>
            <pc:docMk/>
            <pc:sldMk cId="2065715240" sldId="282"/>
            <ac:graphicFrameMk id="9" creationId="{BB580223-CAC4-EDE1-4B60-E185FA9F1B7D}"/>
          </ac:graphicFrameMkLst>
        </pc:graphicFrameChg>
      </pc:sldChg>
      <pc:sldChg chg="addSp delSp modSp add mod modNotesTx">
        <pc:chgData name="Frederik Simonsen Bro" userId="72496071-803c-4ec6-b5f3-dc0aeae346c7" providerId="ADAL" clId="{9D8634B9-AB50-4833-BE5B-57875BF3418D}" dt="2026-06-17T19:25:20.175" v="12316" actId="20577"/>
        <pc:sldMkLst>
          <pc:docMk/>
          <pc:sldMk cId="3493653943" sldId="283"/>
        </pc:sldMkLst>
        <pc:spChg chg="mod">
          <ac:chgData name="Frederik Simonsen Bro" userId="72496071-803c-4ec6-b5f3-dc0aeae346c7" providerId="ADAL" clId="{9D8634B9-AB50-4833-BE5B-57875BF3418D}" dt="2026-06-16T05:14:52.263" v="11390" actId="20577"/>
          <ac:spMkLst>
            <pc:docMk/>
            <pc:sldMk cId="3493653943" sldId="283"/>
            <ac:spMk id="2" creationId="{663A2150-1891-1B86-111B-36819DE5EE48}"/>
          </ac:spMkLst>
        </pc:spChg>
        <pc:spChg chg="mod">
          <ac:chgData name="Frederik Simonsen Bro" userId="72496071-803c-4ec6-b5f3-dc0aeae346c7" providerId="ADAL" clId="{9D8634B9-AB50-4833-BE5B-57875BF3418D}" dt="2026-06-17T19:25:20.175" v="12316" actId="20577"/>
          <ac:spMkLst>
            <pc:docMk/>
            <pc:sldMk cId="3493653943" sldId="283"/>
            <ac:spMk id="13" creationId="{B1BB9F4D-0123-690B-2E91-CF8E516DE75F}"/>
          </ac:spMkLst>
        </pc:spChg>
        <pc:picChg chg="add mod">
          <ac:chgData name="Frederik Simonsen Bro" userId="72496071-803c-4ec6-b5f3-dc0aeae346c7" providerId="ADAL" clId="{9D8634B9-AB50-4833-BE5B-57875BF3418D}" dt="2026-06-16T05:17:04.879" v="11414" actId="1076"/>
          <ac:picMkLst>
            <pc:docMk/>
            <pc:sldMk cId="3493653943" sldId="283"/>
            <ac:picMk id="11" creationId="{F04DC2F4-AD1B-D35A-2E40-30196C642C9C}"/>
          </ac:picMkLst>
        </pc:picChg>
        <pc:picChg chg="add mod">
          <ac:chgData name="Frederik Simonsen Bro" userId="72496071-803c-4ec6-b5f3-dc0aeae346c7" providerId="ADAL" clId="{9D8634B9-AB50-4833-BE5B-57875BF3418D}" dt="2026-06-16T05:18:35.268" v="11427" actId="1036"/>
          <ac:picMkLst>
            <pc:docMk/>
            <pc:sldMk cId="3493653943" sldId="283"/>
            <ac:picMk id="14" creationId="{D3249096-B9B8-0171-7D09-8335E3F356D7}"/>
          </ac:picMkLst>
        </pc:picChg>
      </pc:sldChg>
      <pc:sldChg chg="addSp delSp modSp add mod modNotesTx">
        <pc:chgData name="Frederik Simonsen Bro" userId="72496071-803c-4ec6-b5f3-dc0aeae346c7" providerId="ADAL" clId="{9D8634B9-AB50-4833-BE5B-57875BF3418D}" dt="2026-06-17T19:28:00.094" v="12321"/>
        <pc:sldMkLst>
          <pc:docMk/>
          <pc:sldMk cId="794136263" sldId="284"/>
        </pc:sldMkLst>
        <pc:spChg chg="mod">
          <ac:chgData name="Frederik Simonsen Bro" userId="72496071-803c-4ec6-b5f3-dc0aeae346c7" providerId="ADAL" clId="{9D8634B9-AB50-4833-BE5B-57875BF3418D}" dt="2026-06-16T06:58:41.172" v="11661" actId="20577"/>
          <ac:spMkLst>
            <pc:docMk/>
            <pc:sldMk cId="794136263" sldId="284"/>
            <ac:spMk id="2" creationId="{D0578CC4-AC53-809A-77BD-94485549E7F4}"/>
          </ac:spMkLst>
        </pc:spChg>
        <pc:spChg chg="add mod">
          <ac:chgData name="Frederik Simonsen Bro" userId="72496071-803c-4ec6-b5f3-dc0aeae346c7" providerId="ADAL" clId="{9D8634B9-AB50-4833-BE5B-57875BF3418D}" dt="2026-06-17T19:28:00.094" v="12321"/>
          <ac:spMkLst>
            <pc:docMk/>
            <pc:sldMk cId="794136263" sldId="284"/>
            <ac:spMk id="3" creationId="{AC91E3A6-CF0A-B615-5790-782A597681EE}"/>
          </ac:spMkLst>
        </pc:spChg>
        <pc:picChg chg="add mod">
          <ac:chgData name="Frederik Simonsen Bro" userId="72496071-803c-4ec6-b5f3-dc0aeae346c7" providerId="ADAL" clId="{9D8634B9-AB50-4833-BE5B-57875BF3418D}" dt="2026-06-16T07:00:15.624" v="11666" actId="1076"/>
          <ac:picMkLst>
            <pc:docMk/>
            <pc:sldMk cId="794136263" sldId="284"/>
            <ac:picMk id="10" creationId="{84FC54C2-C955-1593-D52A-54F4419A6A75}"/>
          </ac:picMkLst>
        </pc:picChg>
      </pc:sldChg>
      <pc:sldChg chg="addSp delSp modSp add mod addAnim delAnim modAnim modNotesTx">
        <pc:chgData name="Frederik Simonsen Bro" userId="72496071-803c-4ec6-b5f3-dc0aeae346c7" providerId="ADAL" clId="{9D8634B9-AB50-4833-BE5B-57875BF3418D}" dt="2026-06-18T06:29:54.679" v="13445" actId="20577"/>
        <pc:sldMkLst>
          <pc:docMk/>
          <pc:sldMk cId="3632674019" sldId="285"/>
        </pc:sldMkLst>
        <pc:spChg chg="mod">
          <ac:chgData name="Frederik Simonsen Bro" userId="72496071-803c-4ec6-b5f3-dc0aeae346c7" providerId="ADAL" clId="{9D8634B9-AB50-4833-BE5B-57875BF3418D}" dt="2026-06-18T04:35:39.299" v="12615" actId="20577"/>
          <ac:spMkLst>
            <pc:docMk/>
            <pc:sldMk cId="3632674019" sldId="285"/>
            <ac:spMk id="2" creationId="{B0BB50FD-097D-0DC1-DA8E-47BB0DB7F36A}"/>
          </ac:spMkLst>
        </pc:spChg>
        <pc:spChg chg="del">
          <ac:chgData name="Frederik Simonsen Bro" userId="72496071-803c-4ec6-b5f3-dc0aeae346c7" providerId="ADAL" clId="{9D8634B9-AB50-4833-BE5B-57875BF3418D}" dt="2026-06-18T04:48:07.933" v="12639" actId="478"/>
          <ac:spMkLst>
            <pc:docMk/>
            <pc:sldMk cId="3632674019" sldId="285"/>
            <ac:spMk id="8" creationId="{3B0784F8-1738-43C2-0439-9A9260AD55EE}"/>
          </ac:spMkLst>
        </pc:spChg>
        <pc:spChg chg="add mod ord">
          <ac:chgData name="Frederik Simonsen Bro" userId="72496071-803c-4ec6-b5f3-dc0aeae346c7" providerId="ADAL" clId="{9D8634B9-AB50-4833-BE5B-57875BF3418D}" dt="2026-06-18T05:12:43.185" v="12715" actId="1035"/>
          <ac:spMkLst>
            <pc:docMk/>
            <pc:sldMk cId="3632674019" sldId="285"/>
            <ac:spMk id="9" creationId="{97A375CE-43E1-F71F-7D37-EDFF45DCA5A6}"/>
          </ac:spMkLst>
        </pc:spChg>
        <pc:spChg chg="add mod">
          <ac:chgData name="Frederik Simonsen Bro" userId="72496071-803c-4ec6-b5f3-dc0aeae346c7" providerId="ADAL" clId="{9D8634B9-AB50-4833-BE5B-57875BF3418D}" dt="2026-06-18T04:48:08.889" v="12640"/>
          <ac:spMkLst>
            <pc:docMk/>
            <pc:sldMk cId="3632674019" sldId="285"/>
            <ac:spMk id="12" creationId="{CB27020A-348E-972F-A3BF-7A9FD9F00CB0}"/>
          </ac:spMkLst>
        </pc:spChg>
        <pc:spChg chg="del">
          <ac:chgData name="Frederik Simonsen Bro" userId="72496071-803c-4ec6-b5f3-dc0aeae346c7" providerId="ADAL" clId="{9D8634B9-AB50-4833-BE5B-57875BF3418D}" dt="2026-06-18T04:48:32.052" v="12643" actId="478"/>
          <ac:spMkLst>
            <pc:docMk/>
            <pc:sldMk cId="3632674019" sldId="285"/>
            <ac:spMk id="13" creationId="{833CD573-C145-3146-47D5-66C17BF1B171}"/>
          </ac:spMkLst>
        </pc:spChg>
        <pc:spChg chg="add mod">
          <ac:chgData name="Frederik Simonsen Bro" userId="72496071-803c-4ec6-b5f3-dc0aeae346c7" providerId="ADAL" clId="{9D8634B9-AB50-4833-BE5B-57875BF3418D}" dt="2026-06-18T05:19:29.795" v="12977" actId="20577"/>
          <ac:spMkLst>
            <pc:docMk/>
            <pc:sldMk cId="3632674019" sldId="285"/>
            <ac:spMk id="16" creationId="{FAF673D2-985A-CDD7-34A8-83DD42C14D1B}"/>
          </ac:spMkLst>
        </pc:spChg>
        <pc:graphicFrameChg chg="add del mod">
          <ac:chgData name="Frederik Simonsen Bro" userId="72496071-803c-4ec6-b5f3-dc0aeae346c7" providerId="ADAL" clId="{9D8634B9-AB50-4833-BE5B-57875BF3418D}" dt="2026-06-18T04:35:42.341" v="12616" actId="478"/>
          <ac:graphicFrameMkLst>
            <pc:docMk/>
            <pc:sldMk cId="3632674019" sldId="285"/>
            <ac:graphicFrameMk id="3" creationId="{E14C60B2-BB5D-EEC3-4F9A-9297A48C304D}"/>
          </ac:graphicFrameMkLst>
        </pc:graphicFrameChg>
        <pc:graphicFrameChg chg="add del mod">
          <ac:chgData name="Frederik Simonsen Bro" userId="72496071-803c-4ec6-b5f3-dc0aeae346c7" providerId="ADAL" clId="{9D8634B9-AB50-4833-BE5B-57875BF3418D}" dt="2026-06-18T04:38:19.376" v="12623" actId="478"/>
          <ac:graphicFrameMkLst>
            <pc:docMk/>
            <pc:sldMk cId="3632674019" sldId="285"/>
            <ac:graphicFrameMk id="10" creationId="{3D837931-BD7E-7EDC-760C-A88318731D88}"/>
          </ac:graphicFrameMkLst>
        </pc:graphicFrameChg>
        <pc:graphicFrameChg chg="add del mod">
          <ac:chgData name="Frederik Simonsen Bro" userId="72496071-803c-4ec6-b5f3-dc0aeae346c7" providerId="ADAL" clId="{9D8634B9-AB50-4833-BE5B-57875BF3418D}" dt="2026-06-18T05:11:41.172" v="12677" actId="478"/>
          <ac:graphicFrameMkLst>
            <pc:docMk/>
            <pc:sldMk cId="3632674019" sldId="285"/>
            <ac:graphicFrameMk id="11" creationId="{1C4AF80A-E1BE-ED9D-1528-B2B942C793AD}"/>
          </ac:graphicFrameMkLst>
        </pc:graphicFrameChg>
        <pc:graphicFrameChg chg="add mod ord">
          <ac:chgData name="Frederik Simonsen Bro" userId="72496071-803c-4ec6-b5f3-dc0aeae346c7" providerId="ADAL" clId="{9D8634B9-AB50-4833-BE5B-57875BF3418D}" dt="2026-06-18T05:12:43.185" v="12715" actId="1035"/>
          <ac:graphicFrameMkLst>
            <pc:docMk/>
            <pc:sldMk cId="3632674019" sldId="285"/>
            <ac:graphicFrameMk id="14" creationId="{5FB369FD-8CFD-E43F-0851-0AB64A6F9727}"/>
          </ac:graphicFrameMkLst>
        </pc:graphicFrameChg>
        <pc:graphicFrameChg chg="add mod">
          <ac:chgData name="Frederik Simonsen Bro" userId="72496071-803c-4ec6-b5f3-dc0aeae346c7" providerId="ADAL" clId="{9D8634B9-AB50-4833-BE5B-57875BF3418D}" dt="2026-06-18T06:27:24.262" v="13274"/>
          <ac:graphicFrameMkLst>
            <pc:docMk/>
            <pc:sldMk cId="3632674019" sldId="285"/>
            <ac:graphicFrameMk id="15" creationId="{7E0521A4-D76D-A0C1-B3BD-552603D4C630}"/>
          </ac:graphicFrameMkLst>
        </pc:graphicFrameChg>
      </pc:sldChg>
      <pc:sldChg chg="addSp delSp modSp add mod modNotesTx">
        <pc:chgData name="Frederik Simonsen Bro" userId="72496071-803c-4ec6-b5f3-dc0aeae346c7" providerId="ADAL" clId="{9D8634B9-AB50-4833-BE5B-57875BF3418D}" dt="2026-06-17T19:36:47.400" v="12548" actId="20577"/>
        <pc:sldMkLst>
          <pc:docMk/>
          <pc:sldMk cId="2840225561" sldId="286"/>
        </pc:sldMkLst>
        <pc:spChg chg="mod">
          <ac:chgData name="Frederik Simonsen Bro" userId="72496071-803c-4ec6-b5f3-dc0aeae346c7" providerId="ADAL" clId="{9D8634B9-AB50-4833-BE5B-57875BF3418D}" dt="2026-06-17T17:26:20.370" v="11794" actId="20577"/>
          <ac:spMkLst>
            <pc:docMk/>
            <pc:sldMk cId="2840225561" sldId="286"/>
            <ac:spMk id="2" creationId="{5DDC81AE-C38E-2ADD-D5CB-539FEE6F7397}"/>
          </ac:spMkLst>
        </pc:spChg>
        <pc:spChg chg="add del mod">
          <ac:chgData name="Frederik Simonsen Bro" userId="72496071-803c-4ec6-b5f3-dc0aeae346c7" providerId="ADAL" clId="{9D8634B9-AB50-4833-BE5B-57875BF3418D}" dt="2026-06-17T19:30:48.679" v="12362" actId="478"/>
          <ac:spMkLst>
            <pc:docMk/>
            <pc:sldMk cId="2840225561" sldId="286"/>
            <ac:spMk id="10" creationId="{2A0D09E8-0BC5-BFA9-3C95-05F89ACD1C99}"/>
          </ac:spMkLst>
        </pc:spChg>
        <pc:spChg chg="add mod">
          <ac:chgData name="Frederik Simonsen Bro" userId="72496071-803c-4ec6-b5f3-dc0aeae346c7" providerId="ADAL" clId="{9D8634B9-AB50-4833-BE5B-57875BF3418D}" dt="2026-06-17T19:31:27.752" v="12406" actId="1035"/>
          <ac:spMkLst>
            <pc:docMk/>
            <pc:sldMk cId="2840225561" sldId="286"/>
            <ac:spMk id="11" creationId="{F905AFC0-A673-4F24-CC7C-29A993586EE2}"/>
          </ac:spMkLst>
        </pc:spChg>
        <pc:spChg chg="del">
          <ac:chgData name="Frederik Simonsen Bro" userId="72496071-803c-4ec6-b5f3-dc0aeae346c7" providerId="ADAL" clId="{9D8634B9-AB50-4833-BE5B-57875BF3418D}" dt="2026-06-17T19:30:51.487" v="12363" actId="478"/>
          <ac:spMkLst>
            <pc:docMk/>
            <pc:sldMk cId="2840225561" sldId="286"/>
            <ac:spMk id="13" creationId="{B38EE44A-EE12-75D2-945D-DA745810484F}"/>
          </ac:spMkLst>
        </pc:spChg>
        <pc:picChg chg="add mod">
          <ac:chgData name="Frederik Simonsen Bro" userId="72496071-803c-4ec6-b5f3-dc0aeae346c7" providerId="ADAL" clId="{9D8634B9-AB50-4833-BE5B-57875BF3418D}" dt="2026-06-17T17:27:23.778" v="11800" actId="1076"/>
          <ac:picMkLst>
            <pc:docMk/>
            <pc:sldMk cId="2840225561" sldId="286"/>
            <ac:picMk id="9" creationId="{F2F455CD-3DB1-1E9D-3154-F79C57C5D466}"/>
          </ac:picMkLst>
        </pc:picChg>
      </pc:sldChg>
      <pc:sldChg chg="addSp delSp modSp add mod addAnim delAnim modAnim modNotesTx">
        <pc:chgData name="Frederik Simonsen Bro" userId="72496071-803c-4ec6-b5f3-dc0aeae346c7" providerId="ADAL" clId="{9D8634B9-AB50-4833-BE5B-57875BF3418D}" dt="2026-06-18T09:21:22.712" v="15400"/>
        <pc:sldMkLst>
          <pc:docMk/>
          <pc:sldMk cId="2121030668" sldId="287"/>
        </pc:sldMkLst>
        <pc:spChg chg="mod">
          <ac:chgData name="Frederik Simonsen Bro" userId="72496071-803c-4ec6-b5f3-dc0aeae346c7" providerId="ADAL" clId="{9D8634B9-AB50-4833-BE5B-57875BF3418D}" dt="2026-06-18T08:22:22.564" v="14517" actId="2711"/>
          <ac:spMkLst>
            <pc:docMk/>
            <pc:sldMk cId="2121030668" sldId="287"/>
            <ac:spMk id="2" creationId="{CF28DBCC-ED04-A4D4-9510-B77440B2D979}"/>
          </ac:spMkLst>
        </pc:spChg>
        <pc:spChg chg="mod">
          <ac:chgData name="Frederik Simonsen Bro" userId="72496071-803c-4ec6-b5f3-dc0aeae346c7" providerId="ADAL" clId="{9D8634B9-AB50-4833-BE5B-57875BF3418D}" dt="2026-06-18T08:14:54.764" v="14012" actId="20577"/>
          <ac:spMkLst>
            <pc:docMk/>
            <pc:sldMk cId="2121030668" sldId="287"/>
            <ac:spMk id="8" creationId="{52E94ADA-9EE8-A14B-BCBA-20555E0E6AA1}"/>
          </ac:spMkLst>
        </pc:spChg>
        <pc:spChg chg="add mod">
          <ac:chgData name="Frederik Simonsen Bro" userId="72496071-803c-4ec6-b5f3-dc0aeae346c7" providerId="ADAL" clId="{9D8634B9-AB50-4833-BE5B-57875BF3418D}" dt="2026-06-18T08:11:11.352" v="13948" actId="14100"/>
          <ac:spMkLst>
            <pc:docMk/>
            <pc:sldMk cId="2121030668" sldId="287"/>
            <ac:spMk id="11" creationId="{F9F46DCE-981D-DE84-EFA6-C9FED19FB0EC}"/>
          </ac:spMkLst>
        </pc:spChg>
        <pc:spChg chg="add mod">
          <ac:chgData name="Frederik Simonsen Bro" userId="72496071-803c-4ec6-b5f3-dc0aeae346c7" providerId="ADAL" clId="{9D8634B9-AB50-4833-BE5B-57875BF3418D}" dt="2026-06-18T08:10:30.530" v="13940" actId="14100"/>
          <ac:spMkLst>
            <pc:docMk/>
            <pc:sldMk cId="2121030668" sldId="287"/>
            <ac:spMk id="12" creationId="{71527DBA-6DA2-62FB-8876-E2FBDCF00341}"/>
          </ac:spMkLst>
        </pc:spChg>
        <pc:spChg chg="del">
          <ac:chgData name="Frederik Simonsen Bro" userId="72496071-803c-4ec6-b5f3-dc0aeae346c7" providerId="ADAL" clId="{9D8634B9-AB50-4833-BE5B-57875BF3418D}" dt="2026-06-18T08:14:52.409" v="14010" actId="478"/>
          <ac:spMkLst>
            <pc:docMk/>
            <pc:sldMk cId="2121030668" sldId="287"/>
            <ac:spMk id="13" creationId="{787328A3-CBDE-D161-A08E-5E867AAF261D}"/>
          </ac:spMkLst>
        </pc:spChg>
        <pc:spChg chg="add mod ord">
          <ac:chgData name="Frederik Simonsen Bro" userId="72496071-803c-4ec6-b5f3-dc0aeae346c7" providerId="ADAL" clId="{9D8634B9-AB50-4833-BE5B-57875BF3418D}" dt="2026-06-18T08:11:54.673" v="13954" actId="167"/>
          <ac:spMkLst>
            <pc:docMk/>
            <pc:sldMk cId="2121030668" sldId="287"/>
            <ac:spMk id="14" creationId="{B929D081-6952-45BA-C070-EC7A0BD74250}"/>
          </ac:spMkLst>
        </pc:spChg>
        <pc:spChg chg="add mod">
          <ac:chgData name="Frederik Simonsen Bro" userId="72496071-803c-4ec6-b5f3-dc0aeae346c7" providerId="ADAL" clId="{9D8634B9-AB50-4833-BE5B-57875BF3418D}" dt="2026-06-18T08:11:27.658" v="13953" actId="14100"/>
          <ac:spMkLst>
            <pc:docMk/>
            <pc:sldMk cId="2121030668" sldId="287"/>
            <ac:spMk id="15" creationId="{0810D44A-C106-D8A1-C1BC-D7E4B4BBC77B}"/>
          </ac:spMkLst>
        </pc:spChg>
        <pc:graphicFrameChg chg="add del mod">
          <ac:chgData name="Frederik Simonsen Bro" userId="72496071-803c-4ec6-b5f3-dc0aeae346c7" providerId="ADAL" clId="{9D8634B9-AB50-4833-BE5B-57875BF3418D}" dt="2026-06-18T08:07:43.680" v="13911" actId="478"/>
          <ac:graphicFrameMkLst>
            <pc:docMk/>
            <pc:sldMk cId="2121030668" sldId="287"/>
            <ac:graphicFrameMk id="3" creationId="{6689DBE8-B7C5-2E57-4152-F8471522ADB2}"/>
          </ac:graphicFrameMkLst>
        </pc:graphicFrameChg>
        <pc:graphicFrameChg chg="add del mod">
          <ac:chgData name="Frederik Simonsen Bro" userId="72496071-803c-4ec6-b5f3-dc0aeae346c7" providerId="ADAL" clId="{9D8634B9-AB50-4833-BE5B-57875BF3418D}" dt="2026-06-18T08:07:59.610" v="13915" actId="478"/>
          <ac:graphicFrameMkLst>
            <pc:docMk/>
            <pc:sldMk cId="2121030668" sldId="287"/>
            <ac:graphicFrameMk id="9" creationId="{7CFF21F0-00E6-0331-A281-45BFE70E3DBB}"/>
          </ac:graphicFrameMkLst>
        </pc:graphicFrameChg>
        <pc:graphicFrameChg chg="add mod ord">
          <ac:chgData name="Frederik Simonsen Bro" userId="72496071-803c-4ec6-b5f3-dc0aeae346c7" providerId="ADAL" clId="{9D8634B9-AB50-4833-BE5B-57875BF3418D}" dt="2026-06-18T09:21:22.712" v="15400"/>
          <ac:graphicFrameMkLst>
            <pc:docMk/>
            <pc:sldMk cId="2121030668" sldId="287"/>
            <ac:graphicFrameMk id="10" creationId="{21325395-A465-F0A9-DB4C-DAB275209802}"/>
          </ac:graphicFrameMkLst>
        </pc:graphicFrameChg>
      </pc:sldChg>
      <pc:sldChg chg="add del">
        <pc:chgData name="Frederik Simonsen Bro" userId="72496071-803c-4ec6-b5f3-dc0aeae346c7" providerId="ADAL" clId="{9D8634B9-AB50-4833-BE5B-57875BF3418D}" dt="2026-06-17T19:32:10.272" v="12408" actId="47"/>
        <pc:sldMkLst>
          <pc:docMk/>
          <pc:sldMk cId="3219552654" sldId="287"/>
        </pc:sldMkLst>
      </pc:sldChg>
      <pc:sldChg chg="addSp delSp modSp add mod addAnim delAnim modAnim modNotesTx">
        <pc:chgData name="Frederik Simonsen Bro" userId="72496071-803c-4ec6-b5f3-dc0aeae346c7" providerId="ADAL" clId="{9D8634B9-AB50-4833-BE5B-57875BF3418D}" dt="2026-06-18T10:03:32.864" v="15965" actId="114"/>
        <pc:sldMkLst>
          <pc:docMk/>
          <pc:sldMk cId="2100829871" sldId="288"/>
        </pc:sldMkLst>
        <pc:spChg chg="mod">
          <ac:chgData name="Frederik Simonsen Bro" userId="72496071-803c-4ec6-b5f3-dc0aeae346c7" providerId="ADAL" clId="{9D8634B9-AB50-4833-BE5B-57875BF3418D}" dt="2026-06-18T05:20:52.001" v="12987" actId="20577"/>
          <ac:spMkLst>
            <pc:docMk/>
            <pc:sldMk cId="2100829871" sldId="288"/>
            <ac:spMk id="2" creationId="{074C501C-297D-6A02-921F-3EE16498A6F7}"/>
          </ac:spMkLst>
        </pc:spChg>
        <pc:spChg chg="del">
          <ac:chgData name="Frederik Simonsen Bro" userId="72496071-803c-4ec6-b5f3-dc0aeae346c7" providerId="ADAL" clId="{9D8634B9-AB50-4833-BE5B-57875BF3418D}" dt="2026-06-18T05:49:14.769" v="13013" actId="478"/>
          <ac:spMkLst>
            <pc:docMk/>
            <pc:sldMk cId="2100829871" sldId="288"/>
            <ac:spMk id="8" creationId="{D081B2CD-3519-C00A-171C-A3DDC85B9449}"/>
          </ac:spMkLst>
        </pc:spChg>
        <pc:spChg chg="add mod">
          <ac:chgData name="Frederik Simonsen Bro" userId="72496071-803c-4ec6-b5f3-dc0aeae346c7" providerId="ADAL" clId="{9D8634B9-AB50-4833-BE5B-57875BF3418D}" dt="2026-06-18T05:49:02.772" v="13009"/>
          <ac:spMkLst>
            <pc:docMk/>
            <pc:sldMk cId="2100829871" sldId="288"/>
            <ac:spMk id="10" creationId="{14542225-D1D5-9AC6-522F-B9AE4B39AB2A}"/>
          </ac:spMkLst>
        </pc:spChg>
        <pc:spChg chg="add mod">
          <ac:chgData name="Frederik Simonsen Bro" userId="72496071-803c-4ec6-b5f3-dc0aeae346c7" providerId="ADAL" clId="{9D8634B9-AB50-4833-BE5B-57875BF3418D}" dt="2026-06-18T06:33:53.239" v="13775" actId="14100"/>
          <ac:spMkLst>
            <pc:docMk/>
            <pc:sldMk cId="2100829871" sldId="288"/>
            <ac:spMk id="11" creationId="{1B2E64BA-A857-BB8D-0673-58E411A2952E}"/>
          </ac:spMkLst>
        </pc:spChg>
        <pc:spChg chg="add mod">
          <ac:chgData name="Frederik Simonsen Bro" userId="72496071-803c-4ec6-b5f3-dc0aeae346c7" providerId="ADAL" clId="{9D8634B9-AB50-4833-BE5B-57875BF3418D}" dt="2026-06-18T06:39:42.370" v="13876" actId="1036"/>
          <ac:spMkLst>
            <pc:docMk/>
            <pc:sldMk cId="2100829871" sldId="288"/>
            <ac:spMk id="12" creationId="{1ECA17FD-1D96-F16F-6EFA-5BDBE559EFF1}"/>
          </ac:spMkLst>
        </pc:spChg>
        <pc:spChg chg="del">
          <ac:chgData name="Frederik Simonsen Bro" userId="72496071-803c-4ec6-b5f3-dc0aeae346c7" providerId="ADAL" clId="{9D8634B9-AB50-4833-BE5B-57875BF3418D}" dt="2026-06-18T05:49:06.460" v="13010" actId="478"/>
          <ac:spMkLst>
            <pc:docMk/>
            <pc:sldMk cId="2100829871" sldId="288"/>
            <ac:spMk id="13" creationId="{9DCD7423-031D-3C38-CC96-617037A540B6}"/>
          </ac:spMkLst>
        </pc:spChg>
        <pc:spChg chg="add mod">
          <ac:chgData name="Frederik Simonsen Bro" userId="72496071-803c-4ec6-b5f3-dc0aeae346c7" providerId="ADAL" clId="{9D8634B9-AB50-4833-BE5B-57875BF3418D}" dt="2026-06-18T06:39:42.370" v="13876" actId="1036"/>
          <ac:spMkLst>
            <pc:docMk/>
            <pc:sldMk cId="2100829871" sldId="288"/>
            <ac:spMk id="14" creationId="{98BE4E74-04A0-755C-DCD2-2D6F73208BC6}"/>
          </ac:spMkLst>
        </pc:spChg>
        <pc:spChg chg="add mod">
          <ac:chgData name="Frederik Simonsen Bro" userId="72496071-803c-4ec6-b5f3-dc0aeae346c7" providerId="ADAL" clId="{9D8634B9-AB50-4833-BE5B-57875BF3418D}" dt="2026-06-18T06:39:42.370" v="13876" actId="1036"/>
          <ac:spMkLst>
            <pc:docMk/>
            <pc:sldMk cId="2100829871" sldId="288"/>
            <ac:spMk id="15" creationId="{E5500D3B-E7F2-7085-EBD0-6025BF0D3E0D}"/>
          </ac:spMkLst>
        </pc:spChg>
        <pc:spChg chg="add mod">
          <ac:chgData name="Frederik Simonsen Bro" userId="72496071-803c-4ec6-b5f3-dc0aeae346c7" providerId="ADAL" clId="{9D8634B9-AB50-4833-BE5B-57875BF3418D}" dt="2026-06-18T06:40:02.500" v="13906" actId="1036"/>
          <ac:spMkLst>
            <pc:docMk/>
            <pc:sldMk cId="2100829871" sldId="288"/>
            <ac:spMk id="16" creationId="{4BE7197C-0997-1321-F44E-697FA7BAC0BF}"/>
          </ac:spMkLst>
        </pc:spChg>
        <pc:spChg chg="add mod">
          <ac:chgData name="Frederik Simonsen Bro" userId="72496071-803c-4ec6-b5f3-dc0aeae346c7" providerId="ADAL" clId="{9D8634B9-AB50-4833-BE5B-57875BF3418D}" dt="2026-06-18T06:34:20.355" v="13794" actId="1038"/>
          <ac:spMkLst>
            <pc:docMk/>
            <pc:sldMk cId="2100829871" sldId="288"/>
            <ac:spMk id="19" creationId="{DD26E3E9-412D-5312-1D75-6F5DF98D664D}"/>
          </ac:spMkLst>
        </pc:spChg>
        <pc:graphicFrameChg chg="add mod ord">
          <ac:chgData name="Frederik Simonsen Bro" userId="72496071-803c-4ec6-b5f3-dc0aeae346c7" providerId="ADAL" clId="{9D8634B9-AB50-4833-BE5B-57875BF3418D}" dt="2026-06-18T06:39:42.370" v="13876" actId="1036"/>
          <ac:graphicFrameMkLst>
            <pc:docMk/>
            <pc:sldMk cId="2100829871" sldId="288"/>
            <ac:graphicFrameMk id="3" creationId="{6826D64D-BF7F-32A0-6F49-65F1D5802E2D}"/>
          </ac:graphicFrameMkLst>
        </pc:graphicFrameChg>
        <pc:graphicFrameChg chg="add mod">
          <ac:chgData name="Frederik Simonsen Bro" userId="72496071-803c-4ec6-b5f3-dc0aeae346c7" providerId="ADAL" clId="{9D8634B9-AB50-4833-BE5B-57875BF3418D}" dt="2026-06-18T06:40:02.500" v="13906" actId="1036"/>
          <ac:graphicFrameMkLst>
            <pc:docMk/>
            <pc:sldMk cId="2100829871" sldId="288"/>
            <ac:graphicFrameMk id="9" creationId="{92AF64DE-0F31-815E-510E-6421E9591D21}"/>
          </ac:graphicFrameMkLst>
        </pc:graphicFrameChg>
        <pc:graphicFrameChg chg="add mod">
          <ac:chgData name="Frederik Simonsen Bro" userId="72496071-803c-4ec6-b5f3-dc0aeae346c7" providerId="ADAL" clId="{9D8634B9-AB50-4833-BE5B-57875BF3418D}" dt="2026-06-18T06:24:27.319" v="13227" actId="14100"/>
          <ac:graphicFrameMkLst>
            <pc:docMk/>
            <pc:sldMk cId="2100829871" sldId="288"/>
            <ac:graphicFrameMk id="17" creationId="{00E8BD3B-5962-6B96-1FB4-889443EA24EC}"/>
          </ac:graphicFrameMkLst>
        </pc:graphicFrameChg>
        <pc:graphicFrameChg chg="add mod">
          <ac:chgData name="Frederik Simonsen Bro" userId="72496071-803c-4ec6-b5f3-dc0aeae346c7" providerId="ADAL" clId="{9D8634B9-AB50-4833-BE5B-57875BF3418D}" dt="2026-06-18T06:39:42.370" v="13876" actId="1036"/>
          <ac:graphicFrameMkLst>
            <pc:docMk/>
            <pc:sldMk cId="2100829871" sldId="288"/>
            <ac:graphicFrameMk id="18" creationId="{428FDFF6-0E54-EA62-B85D-A334BEBF5657}"/>
          </ac:graphicFrameMkLst>
        </pc:graphicFrameChg>
      </pc:sldChg>
      <pc:sldChg chg="add del">
        <pc:chgData name="Frederik Simonsen Bro" userId="72496071-803c-4ec6-b5f3-dc0aeae346c7" providerId="ADAL" clId="{9D8634B9-AB50-4833-BE5B-57875BF3418D}" dt="2026-06-18T06:35:50.601" v="13798"/>
        <pc:sldMkLst>
          <pc:docMk/>
          <pc:sldMk cId="848770456" sldId="289"/>
        </pc:sldMkLst>
      </pc:sldChg>
      <pc:sldChg chg="add del">
        <pc:chgData name="Frederik Simonsen Bro" userId="72496071-803c-4ec6-b5f3-dc0aeae346c7" providerId="ADAL" clId="{9D8634B9-AB50-4833-BE5B-57875BF3418D}" dt="2026-06-18T08:23:01.830" v="14533" actId="47"/>
        <pc:sldMkLst>
          <pc:docMk/>
          <pc:sldMk cId="2021904821" sldId="289"/>
        </pc:sldMkLst>
      </pc:sldChg>
      <pc:sldChg chg="addSp delSp modSp add mod modNotesTx">
        <pc:chgData name="Frederik Simonsen Bro" userId="72496071-803c-4ec6-b5f3-dc0aeae346c7" providerId="ADAL" clId="{9D8634B9-AB50-4833-BE5B-57875BF3418D}" dt="2026-06-18T09:45:38.803" v="15706" actId="20577"/>
        <pc:sldMkLst>
          <pc:docMk/>
          <pc:sldMk cId="4227080134" sldId="290"/>
        </pc:sldMkLst>
        <pc:spChg chg="mod">
          <ac:chgData name="Frederik Simonsen Bro" userId="72496071-803c-4ec6-b5f3-dc0aeae346c7" providerId="ADAL" clId="{9D8634B9-AB50-4833-BE5B-57875BF3418D}" dt="2026-06-18T09:40:27.833" v="15516" actId="20577"/>
          <ac:spMkLst>
            <pc:docMk/>
            <pc:sldMk cId="4227080134" sldId="290"/>
            <ac:spMk id="2" creationId="{8C36186F-8EB1-18A8-2EB5-9DAF46B8A5C3}"/>
          </ac:spMkLst>
        </pc:spChg>
        <pc:spChg chg="del">
          <ac:chgData name="Frederik Simonsen Bro" userId="72496071-803c-4ec6-b5f3-dc0aeae346c7" providerId="ADAL" clId="{9D8634B9-AB50-4833-BE5B-57875BF3418D}" dt="2026-06-18T09:40:21.154" v="15503" actId="478"/>
          <ac:spMkLst>
            <pc:docMk/>
            <pc:sldMk cId="4227080134" sldId="290"/>
            <ac:spMk id="8" creationId="{DCAD1746-3A1E-F946-FDC7-F5D153010305}"/>
          </ac:spMkLst>
        </pc:spChg>
        <pc:spChg chg="add mod">
          <ac:chgData name="Frederik Simonsen Bro" userId="72496071-803c-4ec6-b5f3-dc0aeae346c7" providerId="ADAL" clId="{9D8634B9-AB50-4833-BE5B-57875BF3418D}" dt="2026-06-18T09:43:43.312" v="15525" actId="1076"/>
          <ac:spMkLst>
            <pc:docMk/>
            <pc:sldMk cId="4227080134" sldId="290"/>
            <ac:spMk id="12" creationId="{DE29AB06-5E10-4570-C432-64E53F6F39D7}"/>
          </ac:spMkLst>
        </pc:spChg>
        <pc:spChg chg="del">
          <ac:chgData name="Frederik Simonsen Bro" userId="72496071-803c-4ec6-b5f3-dc0aeae346c7" providerId="ADAL" clId="{9D8634B9-AB50-4833-BE5B-57875BF3418D}" dt="2026-06-18T09:40:23.062" v="15504" actId="478"/>
          <ac:spMkLst>
            <pc:docMk/>
            <pc:sldMk cId="4227080134" sldId="290"/>
            <ac:spMk id="13" creationId="{1E83F1D6-9E2A-515A-9EBA-EF52CAA22F76}"/>
          </ac:spMkLst>
        </pc:spChg>
        <pc:spChg chg="add mod">
          <ac:chgData name="Frederik Simonsen Bro" userId="72496071-803c-4ec6-b5f3-dc0aeae346c7" providerId="ADAL" clId="{9D8634B9-AB50-4833-BE5B-57875BF3418D}" dt="2026-06-18T09:43:48.575" v="15526" actId="1076"/>
          <ac:spMkLst>
            <pc:docMk/>
            <pc:sldMk cId="4227080134" sldId="290"/>
            <ac:spMk id="14" creationId="{E3A28626-68BE-2E6B-B19D-545E1D9F56B0}"/>
          </ac:spMkLst>
        </pc:spChg>
        <pc:spChg chg="add mod">
          <ac:chgData name="Frederik Simonsen Bro" userId="72496071-803c-4ec6-b5f3-dc0aeae346c7" providerId="ADAL" clId="{9D8634B9-AB50-4833-BE5B-57875BF3418D}" dt="2026-06-18T09:43:38.784" v="15524" actId="1076"/>
          <ac:spMkLst>
            <pc:docMk/>
            <pc:sldMk cId="4227080134" sldId="290"/>
            <ac:spMk id="15" creationId="{20DEAF07-3B78-6D83-465D-F5BBF771C730}"/>
          </ac:spMkLst>
        </pc:spChg>
        <pc:spChg chg="add mod">
          <ac:chgData name="Frederik Simonsen Bro" userId="72496071-803c-4ec6-b5f3-dc0aeae346c7" providerId="ADAL" clId="{9D8634B9-AB50-4833-BE5B-57875BF3418D}" dt="2026-06-18T09:45:05.304" v="15619" actId="1035"/>
          <ac:spMkLst>
            <pc:docMk/>
            <pc:sldMk cId="4227080134" sldId="290"/>
            <ac:spMk id="17" creationId="{3EE0ADF0-6AB0-F307-14C7-785D40339178}"/>
          </ac:spMkLst>
        </pc:spChg>
        <pc:graphicFrameChg chg="add mod">
          <ac:chgData name="Frederik Simonsen Bro" userId="72496071-803c-4ec6-b5f3-dc0aeae346c7" providerId="ADAL" clId="{9D8634B9-AB50-4833-BE5B-57875BF3418D}" dt="2026-06-18T09:40:37.272" v="15517"/>
          <ac:graphicFrameMkLst>
            <pc:docMk/>
            <pc:sldMk cId="4227080134" sldId="290"/>
            <ac:graphicFrameMk id="3" creationId="{752B81EA-470F-10BF-7623-96757E27FA3C}"/>
          </ac:graphicFrameMkLst>
        </pc:graphicFrameChg>
      </pc:sldChg>
      <pc:sldChg chg="addSp delSp modSp add mod ord addAnim delAnim modAnim modNotesTx">
        <pc:chgData name="Frederik Simonsen Bro" userId="72496071-803c-4ec6-b5f3-dc0aeae346c7" providerId="ADAL" clId="{9D8634B9-AB50-4833-BE5B-57875BF3418D}" dt="2026-06-18T09:40:09.503" v="15502" actId="20577"/>
        <pc:sldMkLst>
          <pc:docMk/>
          <pc:sldMk cId="189910969" sldId="291"/>
        </pc:sldMkLst>
        <pc:spChg chg="mod">
          <ac:chgData name="Frederik Simonsen Bro" userId="72496071-803c-4ec6-b5f3-dc0aeae346c7" providerId="ADAL" clId="{9D8634B9-AB50-4833-BE5B-57875BF3418D}" dt="2026-06-18T08:23:05.400" v="14535" actId="20577"/>
          <ac:spMkLst>
            <pc:docMk/>
            <pc:sldMk cId="189910969" sldId="291"/>
            <ac:spMk id="2" creationId="{70A34348-A5C4-E046-F959-311CA8168A71}"/>
          </ac:spMkLst>
        </pc:spChg>
        <pc:spChg chg="mod">
          <ac:chgData name="Frederik Simonsen Bro" userId="72496071-803c-4ec6-b5f3-dc0aeae346c7" providerId="ADAL" clId="{9D8634B9-AB50-4833-BE5B-57875BF3418D}" dt="2026-06-18T09:38:39.132" v="15437" actId="1076"/>
          <ac:spMkLst>
            <pc:docMk/>
            <pc:sldMk cId="189910969" sldId="291"/>
            <ac:spMk id="5" creationId="{93BBE5E4-A762-C0A1-1C8A-BEF29AABF354}"/>
          </ac:spMkLst>
        </pc:spChg>
        <pc:spChg chg="del">
          <ac:chgData name="Frederik Simonsen Bro" userId="72496071-803c-4ec6-b5f3-dc0aeae346c7" providerId="ADAL" clId="{9D8634B9-AB50-4833-BE5B-57875BF3418D}" dt="2026-06-18T09:13:24.344" v="15162" actId="478"/>
          <ac:spMkLst>
            <pc:docMk/>
            <pc:sldMk cId="189910969" sldId="291"/>
            <ac:spMk id="8" creationId="{7C94A1C5-02AD-D1DD-F585-1BF9AF56C208}"/>
          </ac:spMkLst>
        </pc:spChg>
        <pc:spChg chg="add mod">
          <ac:chgData name="Frederik Simonsen Bro" userId="72496071-803c-4ec6-b5f3-dc0aeae346c7" providerId="ADAL" clId="{9D8634B9-AB50-4833-BE5B-57875BF3418D}" dt="2026-06-18T09:38:48.662" v="15484" actId="1036"/>
          <ac:spMkLst>
            <pc:docMk/>
            <pc:sldMk cId="189910969" sldId="291"/>
            <ac:spMk id="10" creationId="{4FCBDCF0-5034-8208-A472-9A6EE3D646A7}"/>
          </ac:spMkLst>
        </pc:spChg>
        <pc:spChg chg="add mod">
          <ac:chgData name="Frederik Simonsen Bro" userId="72496071-803c-4ec6-b5f3-dc0aeae346c7" providerId="ADAL" clId="{9D8634B9-AB50-4833-BE5B-57875BF3418D}" dt="2026-06-18T09:38:48.662" v="15484" actId="1036"/>
          <ac:spMkLst>
            <pc:docMk/>
            <pc:sldMk cId="189910969" sldId="291"/>
            <ac:spMk id="11" creationId="{E3476B97-DE44-90EA-B88E-DE546ABBD1E0}"/>
          </ac:spMkLst>
        </pc:spChg>
        <pc:spChg chg="mod">
          <ac:chgData name="Frederik Simonsen Bro" userId="72496071-803c-4ec6-b5f3-dc0aeae346c7" providerId="ADAL" clId="{9D8634B9-AB50-4833-BE5B-57875BF3418D}" dt="2026-06-18T09:39:40.853" v="15497" actId="20577"/>
          <ac:spMkLst>
            <pc:docMk/>
            <pc:sldMk cId="189910969" sldId="291"/>
            <ac:spMk id="13" creationId="{3866D82F-8BCC-46A7-8FD8-E523110BAEA3}"/>
          </ac:spMkLst>
        </pc:spChg>
        <pc:spChg chg="add del mod">
          <ac:chgData name="Frederik Simonsen Bro" userId="72496071-803c-4ec6-b5f3-dc0aeae346c7" providerId="ADAL" clId="{9D8634B9-AB50-4833-BE5B-57875BF3418D}" dt="2026-06-18T09:39:11.554" v="15486" actId="478"/>
          <ac:spMkLst>
            <pc:docMk/>
            <pc:sldMk cId="189910969" sldId="291"/>
            <ac:spMk id="15" creationId="{B96EDA14-407F-FF97-B42D-AC59A659BE7D}"/>
          </ac:spMkLst>
        </pc:spChg>
        <pc:graphicFrameChg chg="add del mod">
          <ac:chgData name="Frederik Simonsen Bro" userId="72496071-803c-4ec6-b5f3-dc0aeae346c7" providerId="ADAL" clId="{9D8634B9-AB50-4833-BE5B-57875BF3418D}" dt="2026-06-18T09:13:30.699" v="15163" actId="478"/>
          <ac:graphicFrameMkLst>
            <pc:docMk/>
            <pc:sldMk cId="189910969" sldId="291"/>
            <ac:graphicFrameMk id="3" creationId="{BB27456E-6DAD-F9CE-65AC-48FB4F1DD780}"/>
          </ac:graphicFrameMkLst>
        </pc:graphicFrameChg>
        <pc:graphicFrameChg chg="add del mod">
          <ac:chgData name="Frederik Simonsen Bro" userId="72496071-803c-4ec6-b5f3-dc0aeae346c7" providerId="ADAL" clId="{9D8634B9-AB50-4833-BE5B-57875BF3418D}" dt="2026-06-18T09:37:39.944" v="15415" actId="478"/>
          <ac:graphicFrameMkLst>
            <pc:docMk/>
            <pc:sldMk cId="189910969" sldId="291"/>
            <ac:graphicFrameMk id="9" creationId="{4B849062-4C1F-92D3-13A0-A7683BA541A9}"/>
          </ac:graphicFrameMkLst>
        </pc:graphicFrameChg>
        <pc:graphicFrameChg chg="add mod ord">
          <ac:chgData name="Frederik Simonsen Bro" userId="72496071-803c-4ec6-b5f3-dc0aeae346c7" providerId="ADAL" clId="{9D8634B9-AB50-4833-BE5B-57875BF3418D}" dt="2026-06-18T09:38:48.662" v="15484" actId="1036"/>
          <ac:graphicFrameMkLst>
            <pc:docMk/>
            <pc:sldMk cId="189910969" sldId="291"/>
            <ac:graphicFrameMk id="12" creationId="{476CBE1D-DED5-C1D3-2D51-8F6E03C09ABB}"/>
          </ac:graphicFrameMkLst>
        </pc:graphicFrameChg>
        <pc:graphicFrameChg chg="add mod">
          <ac:chgData name="Frederik Simonsen Bro" userId="72496071-803c-4ec6-b5f3-dc0aeae346c7" providerId="ADAL" clId="{9D8634B9-AB50-4833-BE5B-57875BF3418D}" dt="2026-06-18T09:38:48.662" v="15484" actId="1036"/>
          <ac:graphicFrameMkLst>
            <pc:docMk/>
            <pc:sldMk cId="189910969" sldId="291"/>
            <ac:graphicFrameMk id="14" creationId="{63D4C8BA-F0C8-6C8B-7185-734A98900115}"/>
          </ac:graphicFrameMkLst>
        </pc:graphicFrameChg>
      </pc:sldChg>
      <pc:sldChg chg="addSp delSp modSp add mod ord modNotesTx">
        <pc:chgData name="Frederik Simonsen Bro" userId="72496071-803c-4ec6-b5f3-dc0aeae346c7" providerId="ADAL" clId="{9D8634B9-AB50-4833-BE5B-57875BF3418D}" dt="2026-06-18T09:21:50.027" v="15409"/>
        <pc:sldMkLst>
          <pc:docMk/>
          <pc:sldMk cId="2969659081" sldId="292"/>
        </pc:sldMkLst>
        <pc:spChg chg="mod">
          <ac:chgData name="Frederik Simonsen Bro" userId="72496071-803c-4ec6-b5f3-dc0aeae346c7" providerId="ADAL" clId="{9D8634B9-AB50-4833-BE5B-57875BF3418D}" dt="2026-06-18T08:22:57.448" v="14532" actId="20577"/>
          <ac:spMkLst>
            <pc:docMk/>
            <pc:sldMk cId="2969659081" sldId="292"/>
            <ac:spMk id="2" creationId="{9B07FA60-D01B-CDDC-17EE-808D533ABF8E}"/>
          </ac:spMkLst>
        </pc:spChg>
        <pc:spChg chg="mod">
          <ac:chgData name="Frederik Simonsen Bro" userId="72496071-803c-4ec6-b5f3-dc0aeae346c7" providerId="ADAL" clId="{9D8634B9-AB50-4833-BE5B-57875BF3418D}" dt="2026-06-18T08:21:57.782" v="14516" actId="20577"/>
          <ac:spMkLst>
            <pc:docMk/>
            <pc:sldMk cId="2969659081" sldId="292"/>
            <ac:spMk id="8" creationId="{06487EE5-65C4-81E1-D5CB-0FCEDFFE11CB}"/>
          </ac:spMkLst>
        </pc:spChg>
        <pc:spChg chg="del">
          <ac:chgData name="Frederik Simonsen Bro" userId="72496071-803c-4ec6-b5f3-dc0aeae346c7" providerId="ADAL" clId="{9D8634B9-AB50-4833-BE5B-57875BF3418D}" dt="2026-06-18T08:20:55.220" v="14476" actId="478"/>
          <ac:spMkLst>
            <pc:docMk/>
            <pc:sldMk cId="2969659081" sldId="292"/>
            <ac:spMk id="13" creationId="{9313B1C3-6A93-F1B1-F1C6-86EDD6B07310}"/>
          </ac:spMkLst>
        </pc:spChg>
        <pc:graphicFrameChg chg="add del mod">
          <ac:chgData name="Frederik Simonsen Bro" userId="72496071-803c-4ec6-b5f3-dc0aeae346c7" providerId="ADAL" clId="{9D8634B9-AB50-4833-BE5B-57875BF3418D}" dt="2026-06-18T08:41:10.104" v="14543" actId="478"/>
          <ac:graphicFrameMkLst>
            <pc:docMk/>
            <pc:sldMk cId="2969659081" sldId="292"/>
            <ac:graphicFrameMk id="3" creationId="{05487268-458F-84DE-9303-0A7ACB87B384}"/>
          </ac:graphicFrameMkLst>
        </pc:graphicFrameChg>
        <pc:graphicFrameChg chg="del">
          <ac:chgData name="Frederik Simonsen Bro" userId="72496071-803c-4ec6-b5f3-dc0aeae346c7" providerId="ADAL" clId="{9D8634B9-AB50-4833-BE5B-57875BF3418D}" dt="2026-06-18T08:20:51.739" v="14475" actId="478"/>
          <ac:graphicFrameMkLst>
            <pc:docMk/>
            <pc:sldMk cId="2969659081" sldId="292"/>
            <ac:graphicFrameMk id="9" creationId="{21C93680-F0D4-F6F0-BA48-EC417AD1B665}"/>
          </ac:graphicFrameMkLst>
        </pc:graphicFrameChg>
        <pc:graphicFrameChg chg="add mod">
          <ac:chgData name="Frederik Simonsen Bro" userId="72496071-803c-4ec6-b5f3-dc0aeae346c7" providerId="ADAL" clId="{9D8634B9-AB50-4833-BE5B-57875BF3418D}" dt="2026-06-18T09:21:50.027" v="15409"/>
          <ac:graphicFrameMkLst>
            <pc:docMk/>
            <pc:sldMk cId="2969659081" sldId="292"/>
            <ac:graphicFrameMk id="10" creationId="{59DD81FC-36D2-17D9-9763-32994EE33AAB}"/>
          </ac:graphicFrameMkLst>
        </pc:graphicFrameChg>
      </pc:sldChg>
      <pc:sldChg chg="addSp delSp modSp add mod modNotesTx">
        <pc:chgData name="Frederik Simonsen Bro" userId="72496071-803c-4ec6-b5f3-dc0aeae346c7" providerId="ADAL" clId="{9D8634B9-AB50-4833-BE5B-57875BF3418D}" dt="2026-06-18T09:22:03.633" v="15414"/>
        <pc:sldMkLst>
          <pc:docMk/>
          <pc:sldMk cId="1291869072" sldId="293"/>
        </pc:sldMkLst>
        <pc:spChg chg="del">
          <ac:chgData name="Frederik Simonsen Bro" userId="72496071-803c-4ec6-b5f3-dc0aeae346c7" providerId="ADAL" clId="{9D8634B9-AB50-4833-BE5B-57875BF3418D}" dt="2026-06-18T08:45:07.712" v="15087" actId="478"/>
          <ac:spMkLst>
            <pc:docMk/>
            <pc:sldMk cId="1291869072" sldId="293"/>
            <ac:spMk id="8" creationId="{76FD67A5-201A-0A46-0E2C-D09EF8306400}"/>
          </ac:spMkLst>
        </pc:spChg>
        <pc:spChg chg="add mod">
          <ac:chgData name="Frederik Simonsen Bro" userId="72496071-803c-4ec6-b5f3-dc0aeae346c7" providerId="ADAL" clId="{9D8634B9-AB50-4833-BE5B-57875BF3418D}" dt="2026-06-18T09:08:53.462" v="15119" actId="20577"/>
          <ac:spMkLst>
            <pc:docMk/>
            <pc:sldMk cId="1291869072" sldId="293"/>
            <ac:spMk id="11" creationId="{887196D4-9EDD-15FA-D7BB-F46CD4A8020D}"/>
          </ac:spMkLst>
        </pc:spChg>
        <pc:graphicFrameChg chg="add mod">
          <ac:chgData name="Frederik Simonsen Bro" userId="72496071-803c-4ec6-b5f3-dc0aeae346c7" providerId="ADAL" clId="{9D8634B9-AB50-4833-BE5B-57875BF3418D}" dt="2026-06-18T09:22:03.633" v="15414"/>
          <ac:graphicFrameMkLst>
            <pc:docMk/>
            <pc:sldMk cId="1291869072" sldId="293"/>
            <ac:graphicFrameMk id="3" creationId="{56F41641-B683-C23F-5DF0-831F659300D8}"/>
          </ac:graphicFrameMkLst>
        </pc:graphicFrameChg>
        <pc:graphicFrameChg chg="add mod">
          <ac:chgData name="Frederik Simonsen Bro" userId="72496071-803c-4ec6-b5f3-dc0aeae346c7" providerId="ADAL" clId="{9D8634B9-AB50-4833-BE5B-57875BF3418D}" dt="2026-06-18T09:09:23.433" v="15125" actId="1037"/>
          <ac:graphicFrameMkLst>
            <pc:docMk/>
            <pc:sldMk cId="1291869072" sldId="293"/>
            <ac:graphicFrameMk id="9" creationId="{D0188857-DA91-26C1-3605-5BBE88A07282}"/>
          </ac:graphicFrameMkLst>
        </pc:graphicFrameChg>
        <pc:graphicFrameChg chg="del">
          <ac:chgData name="Frederik Simonsen Bro" userId="72496071-803c-4ec6-b5f3-dc0aeae346c7" providerId="ADAL" clId="{9D8634B9-AB50-4833-BE5B-57875BF3418D}" dt="2026-06-18T08:45:06.290" v="15086" actId="478"/>
          <ac:graphicFrameMkLst>
            <pc:docMk/>
            <pc:sldMk cId="1291869072" sldId="293"/>
            <ac:graphicFrameMk id="10" creationId="{5C9CB95A-50C1-5929-B22E-6A18DBB7BC0D}"/>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FC9955-8293-43FE-99CB-C588878CEFC5}" type="datetimeFigureOut">
              <a:rPr lang="en-GB" smtClean="0"/>
              <a:t>18/06/2026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CE0111C-2D23-4800-ABC9-D7FB894DEEE9}" type="slidenum">
              <a:rPr lang="en-GB" smtClean="0"/>
              <a:t>‹#›</a:t>
            </a:fld>
            <a:endParaRPr lang="en-GB"/>
          </a:p>
        </p:txBody>
      </p:sp>
    </p:spTree>
    <p:extLst>
      <p:ext uri="{BB962C8B-B14F-4D97-AF65-F5344CB8AC3E}">
        <p14:creationId xmlns:p14="http://schemas.microsoft.com/office/powerpoint/2010/main" val="15660575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A more subject-based presentation instead of a specific paper.</a:t>
            </a:r>
          </a:p>
        </p:txBody>
      </p:sp>
      <p:sp>
        <p:nvSpPr>
          <p:cNvPr id="4" name="Slide Number Placeholder 3"/>
          <p:cNvSpPr>
            <a:spLocks noGrp="1"/>
          </p:cNvSpPr>
          <p:nvPr>
            <p:ph type="sldNum" sz="quarter" idx="5"/>
          </p:nvPr>
        </p:nvSpPr>
        <p:spPr/>
        <p:txBody>
          <a:bodyPr/>
          <a:lstStyle/>
          <a:p>
            <a:fld id="{ECE0111C-2D23-4800-ABC9-D7FB894DEEE9}" type="slidenum">
              <a:rPr lang="en-GB" smtClean="0"/>
              <a:t>1</a:t>
            </a:fld>
            <a:endParaRPr lang="en-GB"/>
          </a:p>
        </p:txBody>
      </p:sp>
    </p:spTree>
    <p:extLst>
      <p:ext uri="{BB962C8B-B14F-4D97-AF65-F5344CB8AC3E}">
        <p14:creationId xmlns:p14="http://schemas.microsoft.com/office/powerpoint/2010/main" val="20393752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E22CB8-F149-2833-964C-1B7EC8606B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C07C2D-A40B-514C-2F74-D0B56C03FE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E197E4-07C8-6AA1-653E-0E78CE00E8D2}"/>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Regioselectivity: Most stable radical forms (at the head) in the MHAT. Electron-deficient olefin most electrophilic at the tail.</a:t>
            </a:r>
          </a:p>
        </p:txBody>
      </p:sp>
      <p:sp>
        <p:nvSpPr>
          <p:cNvPr id="4" name="Slide Number Placeholder 3">
            <a:extLst>
              <a:ext uri="{FF2B5EF4-FFF2-40B4-BE49-F238E27FC236}">
                <a16:creationId xmlns:a16="http://schemas.microsoft.com/office/drawing/2014/main" id="{4C602B91-482D-91AE-B571-B9893AEF4E17}"/>
              </a:ext>
            </a:extLst>
          </p:cNvPr>
          <p:cNvSpPr>
            <a:spLocks noGrp="1"/>
          </p:cNvSpPr>
          <p:nvPr>
            <p:ph type="sldNum" sz="quarter" idx="5"/>
          </p:nvPr>
        </p:nvSpPr>
        <p:spPr/>
        <p:txBody>
          <a:bodyPr/>
          <a:lstStyle/>
          <a:p>
            <a:fld id="{ECE0111C-2D23-4800-ABC9-D7FB894DEEE9}" type="slidenum">
              <a:rPr lang="en-GB" smtClean="0"/>
              <a:t>10</a:t>
            </a:fld>
            <a:endParaRPr lang="en-GB"/>
          </a:p>
        </p:txBody>
      </p:sp>
    </p:spTree>
    <p:extLst>
      <p:ext uri="{BB962C8B-B14F-4D97-AF65-F5344CB8AC3E}">
        <p14:creationId xmlns:p14="http://schemas.microsoft.com/office/powerpoint/2010/main" val="5059948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77720-998F-1E70-2CE4-1ADC726DB4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6CD18F-55D4-1814-5547-34F7363847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841099-506D-CBD5-EC6B-EA05BA74414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p>
        </p:txBody>
      </p:sp>
      <p:sp>
        <p:nvSpPr>
          <p:cNvPr id="4" name="Slide Number Placeholder 3">
            <a:extLst>
              <a:ext uri="{FF2B5EF4-FFF2-40B4-BE49-F238E27FC236}">
                <a16:creationId xmlns:a16="http://schemas.microsoft.com/office/drawing/2014/main" id="{7DA964CE-DA6F-7D73-1985-E779612183D1}"/>
              </a:ext>
            </a:extLst>
          </p:cNvPr>
          <p:cNvSpPr>
            <a:spLocks noGrp="1"/>
          </p:cNvSpPr>
          <p:nvPr>
            <p:ph type="sldNum" sz="quarter" idx="5"/>
          </p:nvPr>
        </p:nvSpPr>
        <p:spPr/>
        <p:txBody>
          <a:bodyPr/>
          <a:lstStyle/>
          <a:p>
            <a:fld id="{ECE0111C-2D23-4800-ABC9-D7FB894DEEE9}" type="slidenum">
              <a:rPr lang="en-GB" smtClean="0"/>
              <a:t>11</a:t>
            </a:fld>
            <a:endParaRPr lang="en-GB"/>
          </a:p>
        </p:txBody>
      </p:sp>
    </p:spTree>
    <p:extLst>
      <p:ext uri="{BB962C8B-B14F-4D97-AF65-F5344CB8AC3E}">
        <p14:creationId xmlns:p14="http://schemas.microsoft.com/office/powerpoint/2010/main" val="7256305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3DE7AA-DB7F-B462-CABA-592985167E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109ACE-9A48-34EA-F87A-EA09A07D80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747E95-9714-CC38-D91B-ADFF4ECE1E71}"/>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Regioselectivity: Most stable radical forms after SET and protonation, as well as addition to radical.</a:t>
            </a:r>
          </a:p>
        </p:txBody>
      </p:sp>
      <p:sp>
        <p:nvSpPr>
          <p:cNvPr id="4" name="Slide Number Placeholder 3">
            <a:extLst>
              <a:ext uri="{FF2B5EF4-FFF2-40B4-BE49-F238E27FC236}">
                <a16:creationId xmlns:a16="http://schemas.microsoft.com/office/drawing/2014/main" id="{BF4A9EB6-21DF-8307-D063-EF5D832C9F5B}"/>
              </a:ext>
            </a:extLst>
          </p:cNvPr>
          <p:cNvSpPr>
            <a:spLocks noGrp="1"/>
          </p:cNvSpPr>
          <p:nvPr>
            <p:ph type="sldNum" sz="quarter" idx="5"/>
          </p:nvPr>
        </p:nvSpPr>
        <p:spPr/>
        <p:txBody>
          <a:bodyPr/>
          <a:lstStyle/>
          <a:p>
            <a:fld id="{ECE0111C-2D23-4800-ABC9-D7FB894DEEE9}" type="slidenum">
              <a:rPr lang="en-GB" smtClean="0"/>
              <a:t>12</a:t>
            </a:fld>
            <a:endParaRPr lang="en-GB"/>
          </a:p>
        </p:txBody>
      </p:sp>
    </p:spTree>
    <p:extLst>
      <p:ext uri="{BB962C8B-B14F-4D97-AF65-F5344CB8AC3E}">
        <p14:creationId xmlns:p14="http://schemas.microsoft.com/office/powerpoint/2010/main" val="13236892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85CE32-6B20-75DB-2083-68AE538608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2A8824-B16C-244D-F006-59757D4455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7D6461-3710-584D-D8B4-FA731DFAB2BB}"/>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What’s the product?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It is a </a:t>
            </a:r>
            <a:r>
              <a:rPr lang="en-GB" i="1" dirty="0"/>
              <a:t>head-to-tail</a:t>
            </a:r>
            <a:r>
              <a:rPr lang="en-GB" dirty="0"/>
              <a:t> process.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What about the stereochemistry?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i="1" dirty="0"/>
              <a:t>cis</a:t>
            </a:r>
            <a:r>
              <a:rPr lang="en-GB" i="0" dirty="0"/>
              <a:t>-Decalin formed due to the tether. Easier to attack from bottom face of the </a:t>
            </a:r>
            <a:r>
              <a:rPr lang="en-GB" i="0" dirty="0" err="1"/>
              <a:t>enone</a:t>
            </a:r>
            <a:r>
              <a:rPr lang="en-GB" i="0" dirty="0"/>
              <a:t> where it does not have to bend and twist – kinetically favoured.</a:t>
            </a:r>
            <a:endParaRPr lang="en-GB" dirty="0"/>
          </a:p>
        </p:txBody>
      </p:sp>
      <p:sp>
        <p:nvSpPr>
          <p:cNvPr id="4" name="Slide Number Placeholder 3">
            <a:extLst>
              <a:ext uri="{FF2B5EF4-FFF2-40B4-BE49-F238E27FC236}">
                <a16:creationId xmlns:a16="http://schemas.microsoft.com/office/drawing/2014/main" id="{11EAC28D-083D-350F-3C0E-2E6ED55C20A6}"/>
              </a:ext>
            </a:extLst>
          </p:cNvPr>
          <p:cNvSpPr>
            <a:spLocks noGrp="1"/>
          </p:cNvSpPr>
          <p:nvPr>
            <p:ph type="sldNum" sz="quarter" idx="5"/>
          </p:nvPr>
        </p:nvSpPr>
        <p:spPr/>
        <p:txBody>
          <a:bodyPr/>
          <a:lstStyle/>
          <a:p>
            <a:fld id="{ECE0111C-2D23-4800-ABC9-D7FB894DEEE9}" type="slidenum">
              <a:rPr lang="en-GB" smtClean="0"/>
              <a:t>13</a:t>
            </a:fld>
            <a:endParaRPr lang="en-GB"/>
          </a:p>
        </p:txBody>
      </p:sp>
    </p:spTree>
    <p:extLst>
      <p:ext uri="{BB962C8B-B14F-4D97-AF65-F5344CB8AC3E}">
        <p14:creationId xmlns:p14="http://schemas.microsoft.com/office/powerpoint/2010/main" val="10166936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B20C34-F41A-F998-E040-285103C413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7B3E2F-F37E-FF93-C5C5-B76C38CE51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EB5976-6D34-588E-B4DA-9FF0EFD86D53}"/>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What’s the conditions?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It is a </a:t>
            </a:r>
            <a:r>
              <a:rPr lang="en-GB" i="1" dirty="0"/>
              <a:t>tail-to-head</a:t>
            </a:r>
            <a:r>
              <a:rPr lang="en-GB" dirty="0"/>
              <a:t> process.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What about the stereochemistry?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Stereochemistry: Attack from top face of olefin due to tether to put hydrogen and methyl on the same face. Will probably give a mixture of diastereoisomers at the isopropyl substituent since one TS is not favoured. One is endo-equatorial and the other is </a:t>
            </a:r>
            <a:r>
              <a:rPr lang="en-GB" dirty="0" err="1"/>
              <a:t>exo</a:t>
            </a:r>
            <a:r>
              <a:rPr lang="en-GB" dirty="0"/>
              <a:t>-axial.</a:t>
            </a:r>
          </a:p>
        </p:txBody>
      </p:sp>
      <p:sp>
        <p:nvSpPr>
          <p:cNvPr id="4" name="Slide Number Placeholder 3">
            <a:extLst>
              <a:ext uri="{FF2B5EF4-FFF2-40B4-BE49-F238E27FC236}">
                <a16:creationId xmlns:a16="http://schemas.microsoft.com/office/drawing/2014/main" id="{293B503B-D9B2-1AAE-7AC8-EBE036D95D51}"/>
              </a:ext>
            </a:extLst>
          </p:cNvPr>
          <p:cNvSpPr>
            <a:spLocks noGrp="1"/>
          </p:cNvSpPr>
          <p:nvPr>
            <p:ph type="sldNum" sz="quarter" idx="5"/>
          </p:nvPr>
        </p:nvSpPr>
        <p:spPr/>
        <p:txBody>
          <a:bodyPr/>
          <a:lstStyle/>
          <a:p>
            <a:fld id="{ECE0111C-2D23-4800-ABC9-D7FB894DEEE9}" type="slidenum">
              <a:rPr lang="en-GB" smtClean="0"/>
              <a:t>14</a:t>
            </a:fld>
            <a:endParaRPr lang="en-GB"/>
          </a:p>
        </p:txBody>
      </p:sp>
    </p:spTree>
    <p:extLst>
      <p:ext uri="{BB962C8B-B14F-4D97-AF65-F5344CB8AC3E}">
        <p14:creationId xmlns:p14="http://schemas.microsoft.com/office/powerpoint/2010/main" val="334565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0253D1-7BCB-8E51-02A7-4B009F12A6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42FDAD-118D-8D7A-AAFE-99A493BF42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0007D7-AE50-B755-CC8F-06F62CDF6946}"/>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What’s the product?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It is a </a:t>
            </a:r>
            <a:r>
              <a:rPr lang="en-GB" i="1" dirty="0"/>
              <a:t>tail-to-tail</a:t>
            </a:r>
            <a:r>
              <a:rPr lang="en-GB" dirty="0"/>
              <a:t> process.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What about the stereochemistry?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i="1" dirty="0"/>
              <a:t>cis</a:t>
            </a:r>
            <a:r>
              <a:rPr lang="en-GB" i="0" dirty="0"/>
              <a:t>-Decalin formed due to the tether. Easier to attack from bottom face of the </a:t>
            </a:r>
            <a:r>
              <a:rPr lang="en-GB" i="0" dirty="0" err="1"/>
              <a:t>enone</a:t>
            </a:r>
            <a:r>
              <a:rPr lang="en-GB" i="0" dirty="0"/>
              <a:t> where it does not have to bend and twist – kinetically favoured. Isopropyl ends up on top face initially since it can adopt convex-</a:t>
            </a:r>
            <a:r>
              <a:rPr lang="en-GB" i="0" dirty="0" err="1"/>
              <a:t>pseudoequatorial</a:t>
            </a:r>
            <a:r>
              <a:rPr lang="en-GB" i="0" dirty="0"/>
              <a:t> in the TS. However, two hydride transfer were the last one can only occur across the convex face due to orbital overlap puts the isopropyl on the bottom concave face. Hydrogenation occurs from the convex face to give </a:t>
            </a:r>
            <a:r>
              <a:rPr lang="en-GB" i="1" dirty="0"/>
              <a:t>cis </a:t>
            </a:r>
            <a:r>
              <a:rPr lang="en-GB" i="0" dirty="0"/>
              <a:t>fusion. </a:t>
            </a:r>
            <a:endParaRPr lang="en-GB"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p>
        </p:txBody>
      </p:sp>
      <p:sp>
        <p:nvSpPr>
          <p:cNvPr id="4" name="Slide Number Placeholder 3">
            <a:extLst>
              <a:ext uri="{FF2B5EF4-FFF2-40B4-BE49-F238E27FC236}">
                <a16:creationId xmlns:a16="http://schemas.microsoft.com/office/drawing/2014/main" id="{7EC585F5-2584-11F0-BC51-8170F67AC677}"/>
              </a:ext>
            </a:extLst>
          </p:cNvPr>
          <p:cNvSpPr>
            <a:spLocks noGrp="1"/>
          </p:cNvSpPr>
          <p:nvPr>
            <p:ph type="sldNum" sz="quarter" idx="5"/>
          </p:nvPr>
        </p:nvSpPr>
        <p:spPr/>
        <p:txBody>
          <a:bodyPr/>
          <a:lstStyle/>
          <a:p>
            <a:fld id="{ECE0111C-2D23-4800-ABC9-D7FB894DEEE9}" type="slidenum">
              <a:rPr lang="en-GB" smtClean="0"/>
              <a:t>15</a:t>
            </a:fld>
            <a:endParaRPr lang="en-GB"/>
          </a:p>
        </p:txBody>
      </p:sp>
    </p:spTree>
    <p:extLst>
      <p:ext uri="{BB962C8B-B14F-4D97-AF65-F5344CB8AC3E}">
        <p14:creationId xmlns:p14="http://schemas.microsoft.com/office/powerpoint/2010/main" val="1010089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642646-C516-1093-8D2C-EEE769237E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72B11A-D987-CCD4-426A-85C6AE557E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D4C50F-9497-62B4-737A-A09D579364DB}"/>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Baran reported that if you use a very Lewis acidic iron catalyst you get tail-to-tail </a:t>
            </a:r>
            <a:r>
              <a:rPr lang="en-GB" dirty="0" err="1"/>
              <a:t>regioselectvity</a:t>
            </a:r>
            <a:r>
              <a:rPr lang="en-GB" dirty="0"/>
              <a:t> via Michael-Prins cyclisation.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Cation quenched with water instead of hydride transfer thus keeping the initial stereochemistry with isopropyl on top convex face.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Deoxygenation using reported conditions for tertiary alcohol (this is hypothesised) could give the other diastereoisomer.</a:t>
            </a:r>
          </a:p>
        </p:txBody>
      </p:sp>
      <p:sp>
        <p:nvSpPr>
          <p:cNvPr id="4" name="Slide Number Placeholder 3">
            <a:extLst>
              <a:ext uri="{FF2B5EF4-FFF2-40B4-BE49-F238E27FC236}">
                <a16:creationId xmlns:a16="http://schemas.microsoft.com/office/drawing/2014/main" id="{A3AF24B7-2926-053F-58DB-0321A482E325}"/>
              </a:ext>
            </a:extLst>
          </p:cNvPr>
          <p:cNvSpPr>
            <a:spLocks noGrp="1"/>
          </p:cNvSpPr>
          <p:nvPr>
            <p:ph type="sldNum" sz="quarter" idx="5"/>
          </p:nvPr>
        </p:nvSpPr>
        <p:spPr/>
        <p:txBody>
          <a:bodyPr/>
          <a:lstStyle/>
          <a:p>
            <a:fld id="{ECE0111C-2D23-4800-ABC9-D7FB894DEEE9}" type="slidenum">
              <a:rPr lang="en-GB" smtClean="0"/>
              <a:t>16</a:t>
            </a:fld>
            <a:endParaRPr lang="en-GB"/>
          </a:p>
        </p:txBody>
      </p:sp>
    </p:spTree>
    <p:extLst>
      <p:ext uri="{BB962C8B-B14F-4D97-AF65-F5344CB8AC3E}">
        <p14:creationId xmlns:p14="http://schemas.microsoft.com/office/powerpoint/2010/main" val="18119177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ED05D-434B-4125-E866-1D6338E074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725ADE-0FA5-48BF-569B-A7B849169F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B5129F-92A2-4F92-5CB9-72F100CC7D45}"/>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Same product expected with the radical </a:t>
            </a:r>
            <a:r>
              <a:rPr lang="en-GB" i="1" dirty="0"/>
              <a:t>tail-to-tail</a:t>
            </a:r>
            <a:r>
              <a:rPr lang="en-GB" dirty="0"/>
              <a:t> conditions.</a:t>
            </a:r>
          </a:p>
        </p:txBody>
      </p:sp>
      <p:sp>
        <p:nvSpPr>
          <p:cNvPr id="4" name="Slide Number Placeholder 3">
            <a:extLst>
              <a:ext uri="{FF2B5EF4-FFF2-40B4-BE49-F238E27FC236}">
                <a16:creationId xmlns:a16="http://schemas.microsoft.com/office/drawing/2014/main" id="{52FA6CE1-8577-18EA-CB4D-429691BE536F}"/>
              </a:ext>
            </a:extLst>
          </p:cNvPr>
          <p:cNvSpPr>
            <a:spLocks noGrp="1"/>
          </p:cNvSpPr>
          <p:nvPr>
            <p:ph type="sldNum" sz="quarter" idx="5"/>
          </p:nvPr>
        </p:nvSpPr>
        <p:spPr/>
        <p:txBody>
          <a:bodyPr/>
          <a:lstStyle/>
          <a:p>
            <a:fld id="{ECE0111C-2D23-4800-ABC9-D7FB894DEEE9}" type="slidenum">
              <a:rPr lang="en-GB" smtClean="0"/>
              <a:t>17</a:t>
            </a:fld>
            <a:endParaRPr lang="en-GB"/>
          </a:p>
        </p:txBody>
      </p:sp>
    </p:spTree>
    <p:extLst>
      <p:ext uri="{BB962C8B-B14F-4D97-AF65-F5344CB8AC3E}">
        <p14:creationId xmlns:p14="http://schemas.microsoft.com/office/powerpoint/2010/main" val="29955288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101821-C1BA-5E26-DAE5-3B7671423D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5B49FE-EB06-DBD7-733F-08055FBD40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A74E57-9740-C2FF-7347-BA5ABF002689}"/>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Haven’t been able to find conditions for the </a:t>
            </a:r>
            <a:r>
              <a:rPr lang="en-GB" i="1" dirty="0"/>
              <a:t>head-to-head</a:t>
            </a:r>
            <a:r>
              <a:rPr lang="en-GB" dirty="0"/>
              <a:t> process.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Could you combine MHAT with </a:t>
            </a:r>
            <a:r>
              <a:rPr lang="en-GB" dirty="0" err="1"/>
              <a:t>photoredox</a:t>
            </a:r>
            <a:r>
              <a:rPr lang="en-GB" dirty="0"/>
              <a:t> </a:t>
            </a:r>
            <a:r>
              <a:rPr lang="en-GB" i="1" dirty="0"/>
              <a:t>via</a:t>
            </a:r>
            <a:r>
              <a:rPr lang="en-GB" dirty="0"/>
              <a:t> radical-radical cross coupling?</a:t>
            </a:r>
          </a:p>
        </p:txBody>
      </p:sp>
      <p:sp>
        <p:nvSpPr>
          <p:cNvPr id="4" name="Slide Number Placeholder 3">
            <a:extLst>
              <a:ext uri="{FF2B5EF4-FFF2-40B4-BE49-F238E27FC236}">
                <a16:creationId xmlns:a16="http://schemas.microsoft.com/office/drawing/2014/main" id="{9616B1DE-A2FF-F3C4-3C31-251D4AE87F6E}"/>
              </a:ext>
            </a:extLst>
          </p:cNvPr>
          <p:cNvSpPr>
            <a:spLocks noGrp="1"/>
          </p:cNvSpPr>
          <p:nvPr>
            <p:ph type="sldNum" sz="quarter" idx="5"/>
          </p:nvPr>
        </p:nvSpPr>
        <p:spPr/>
        <p:txBody>
          <a:bodyPr/>
          <a:lstStyle/>
          <a:p>
            <a:fld id="{ECE0111C-2D23-4800-ABC9-D7FB894DEEE9}" type="slidenum">
              <a:rPr lang="en-GB" smtClean="0"/>
              <a:t>18</a:t>
            </a:fld>
            <a:endParaRPr lang="en-GB"/>
          </a:p>
        </p:txBody>
      </p:sp>
    </p:spTree>
    <p:extLst>
      <p:ext uri="{BB962C8B-B14F-4D97-AF65-F5344CB8AC3E}">
        <p14:creationId xmlns:p14="http://schemas.microsoft.com/office/powerpoint/2010/main" val="32158806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2EE3F5-0FF3-7215-39A9-830A86895E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E18B32-A9D4-42DF-8B0E-C6C275D27C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B6DE33-CE8F-5170-E274-4ACCAE78136A}"/>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We can control the head-tail connectivity of olefin-olefin cross couplings by choosing the right conditions. Head-to-head still to be discovered.</a:t>
            </a:r>
          </a:p>
        </p:txBody>
      </p:sp>
      <p:sp>
        <p:nvSpPr>
          <p:cNvPr id="4" name="Slide Number Placeholder 3">
            <a:extLst>
              <a:ext uri="{FF2B5EF4-FFF2-40B4-BE49-F238E27FC236}">
                <a16:creationId xmlns:a16="http://schemas.microsoft.com/office/drawing/2014/main" id="{8C2E7561-7ABF-FC42-FA99-ED6DA16CD431}"/>
              </a:ext>
            </a:extLst>
          </p:cNvPr>
          <p:cNvSpPr>
            <a:spLocks noGrp="1"/>
          </p:cNvSpPr>
          <p:nvPr>
            <p:ph type="sldNum" sz="quarter" idx="5"/>
          </p:nvPr>
        </p:nvSpPr>
        <p:spPr/>
        <p:txBody>
          <a:bodyPr/>
          <a:lstStyle/>
          <a:p>
            <a:fld id="{ECE0111C-2D23-4800-ABC9-D7FB894DEEE9}" type="slidenum">
              <a:rPr lang="en-GB" smtClean="0"/>
              <a:t>19</a:t>
            </a:fld>
            <a:endParaRPr lang="en-GB"/>
          </a:p>
        </p:txBody>
      </p:sp>
    </p:spTree>
    <p:extLst>
      <p:ext uri="{BB962C8B-B14F-4D97-AF65-F5344CB8AC3E}">
        <p14:creationId xmlns:p14="http://schemas.microsoft.com/office/powerpoint/2010/main" val="31817268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p>
        </p:txBody>
      </p:sp>
      <p:sp>
        <p:nvSpPr>
          <p:cNvPr id="4" name="Slide Number Placeholder 3"/>
          <p:cNvSpPr>
            <a:spLocks noGrp="1"/>
          </p:cNvSpPr>
          <p:nvPr>
            <p:ph type="sldNum" sz="quarter" idx="5"/>
          </p:nvPr>
        </p:nvSpPr>
        <p:spPr/>
        <p:txBody>
          <a:bodyPr/>
          <a:lstStyle/>
          <a:p>
            <a:fld id="{ECE0111C-2D23-4800-ABC9-D7FB894DEEE9}" type="slidenum">
              <a:rPr lang="en-GB" smtClean="0"/>
              <a:t>2</a:t>
            </a:fld>
            <a:endParaRPr lang="en-GB"/>
          </a:p>
        </p:txBody>
      </p:sp>
    </p:spTree>
    <p:extLst>
      <p:ext uri="{BB962C8B-B14F-4D97-AF65-F5344CB8AC3E}">
        <p14:creationId xmlns:p14="http://schemas.microsoft.com/office/powerpoint/2010/main" val="39681224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B1D841-7D9B-7336-0165-EFF9E3CF52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0B6217-64D1-78EA-6B4E-362EDF9D13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F1C1EA-676D-7863-C0AA-9A942F9589DB}"/>
              </a:ext>
            </a:extLst>
          </p:cNvPr>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a:extLst>
              <a:ext uri="{FF2B5EF4-FFF2-40B4-BE49-F238E27FC236}">
                <a16:creationId xmlns:a16="http://schemas.microsoft.com/office/drawing/2014/main" id="{1B12BDDB-7367-EC4A-B333-B720E682E6CA}"/>
              </a:ext>
            </a:extLst>
          </p:cNvPr>
          <p:cNvSpPr>
            <a:spLocks noGrp="1"/>
          </p:cNvSpPr>
          <p:nvPr>
            <p:ph type="sldNum" sz="quarter" idx="5"/>
          </p:nvPr>
        </p:nvSpPr>
        <p:spPr/>
        <p:txBody>
          <a:bodyPr/>
          <a:lstStyle/>
          <a:p>
            <a:fld id="{ECE0111C-2D23-4800-ABC9-D7FB894DEEE9}" type="slidenum">
              <a:rPr lang="en-GB" smtClean="0"/>
              <a:t>20</a:t>
            </a:fld>
            <a:endParaRPr lang="en-GB"/>
          </a:p>
        </p:txBody>
      </p:sp>
    </p:spTree>
    <p:extLst>
      <p:ext uri="{BB962C8B-B14F-4D97-AF65-F5344CB8AC3E}">
        <p14:creationId xmlns:p14="http://schemas.microsoft.com/office/powerpoint/2010/main" val="21056800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989EA-D6A5-78AE-4B5C-9F554D5E05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D6A9FE-83D2-FDD4-9D08-6CCD3EC8CE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0EE363-10B3-0DD9-15FA-EE2A326C2958}"/>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Can imagine you can hydrogenated to get to the saturated compound.</a:t>
            </a:r>
          </a:p>
        </p:txBody>
      </p:sp>
      <p:sp>
        <p:nvSpPr>
          <p:cNvPr id="4" name="Slide Number Placeholder 3">
            <a:extLst>
              <a:ext uri="{FF2B5EF4-FFF2-40B4-BE49-F238E27FC236}">
                <a16:creationId xmlns:a16="http://schemas.microsoft.com/office/drawing/2014/main" id="{9E348543-0225-0B15-109B-881E96CA5969}"/>
              </a:ext>
            </a:extLst>
          </p:cNvPr>
          <p:cNvSpPr>
            <a:spLocks noGrp="1"/>
          </p:cNvSpPr>
          <p:nvPr>
            <p:ph type="sldNum" sz="quarter" idx="5"/>
          </p:nvPr>
        </p:nvSpPr>
        <p:spPr/>
        <p:txBody>
          <a:bodyPr/>
          <a:lstStyle/>
          <a:p>
            <a:fld id="{ECE0111C-2D23-4800-ABC9-D7FB894DEEE9}" type="slidenum">
              <a:rPr lang="en-GB" smtClean="0"/>
              <a:t>3</a:t>
            </a:fld>
            <a:endParaRPr lang="en-GB"/>
          </a:p>
        </p:txBody>
      </p:sp>
    </p:spTree>
    <p:extLst>
      <p:ext uri="{BB962C8B-B14F-4D97-AF65-F5344CB8AC3E}">
        <p14:creationId xmlns:p14="http://schemas.microsoft.com/office/powerpoint/2010/main" val="6221225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0276E6-6F87-7CA2-7BD3-E11D73C98E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E23E2A-A650-43FC-499F-1831A79A8A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2FEE7C-DB91-A8CA-A90B-D9FF25CE9F6F}"/>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Regioselectivity: Olefin attacks to give most stable carbocation. 1,4-addition is favoured since olefins are soft nucleophiles and direct addition is reversible and conjugate is not.</a:t>
            </a:r>
          </a:p>
        </p:txBody>
      </p:sp>
      <p:sp>
        <p:nvSpPr>
          <p:cNvPr id="4" name="Slide Number Placeholder 3">
            <a:extLst>
              <a:ext uri="{FF2B5EF4-FFF2-40B4-BE49-F238E27FC236}">
                <a16:creationId xmlns:a16="http://schemas.microsoft.com/office/drawing/2014/main" id="{E34FE8DD-21FD-1B33-ADE4-2DCF3923213E}"/>
              </a:ext>
            </a:extLst>
          </p:cNvPr>
          <p:cNvSpPr>
            <a:spLocks noGrp="1"/>
          </p:cNvSpPr>
          <p:nvPr>
            <p:ph type="sldNum" sz="quarter" idx="5"/>
          </p:nvPr>
        </p:nvSpPr>
        <p:spPr/>
        <p:txBody>
          <a:bodyPr/>
          <a:lstStyle/>
          <a:p>
            <a:fld id="{ECE0111C-2D23-4800-ABC9-D7FB894DEEE9}" type="slidenum">
              <a:rPr lang="en-GB" smtClean="0"/>
              <a:t>4</a:t>
            </a:fld>
            <a:endParaRPr lang="en-GB"/>
          </a:p>
        </p:txBody>
      </p:sp>
    </p:spTree>
    <p:extLst>
      <p:ext uri="{BB962C8B-B14F-4D97-AF65-F5344CB8AC3E}">
        <p14:creationId xmlns:p14="http://schemas.microsoft.com/office/powerpoint/2010/main" val="25844309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BF6CF1-6B49-C8C2-2160-2A1FFA14FE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C74196-E236-7219-D4FE-9A96323FF4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96AA89-D328-DA2C-4176-2449F66C294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p>
        </p:txBody>
      </p:sp>
      <p:sp>
        <p:nvSpPr>
          <p:cNvPr id="4" name="Slide Number Placeholder 3">
            <a:extLst>
              <a:ext uri="{FF2B5EF4-FFF2-40B4-BE49-F238E27FC236}">
                <a16:creationId xmlns:a16="http://schemas.microsoft.com/office/drawing/2014/main" id="{A1E8EC3E-27D2-832E-7817-6151FF16D894}"/>
              </a:ext>
            </a:extLst>
          </p:cNvPr>
          <p:cNvSpPr>
            <a:spLocks noGrp="1"/>
          </p:cNvSpPr>
          <p:nvPr>
            <p:ph type="sldNum" sz="quarter" idx="5"/>
          </p:nvPr>
        </p:nvSpPr>
        <p:spPr/>
        <p:txBody>
          <a:bodyPr/>
          <a:lstStyle/>
          <a:p>
            <a:fld id="{ECE0111C-2D23-4800-ABC9-D7FB894DEEE9}" type="slidenum">
              <a:rPr lang="en-GB" smtClean="0"/>
              <a:t>5</a:t>
            </a:fld>
            <a:endParaRPr lang="en-GB"/>
          </a:p>
        </p:txBody>
      </p:sp>
    </p:spTree>
    <p:extLst>
      <p:ext uri="{BB962C8B-B14F-4D97-AF65-F5344CB8AC3E}">
        <p14:creationId xmlns:p14="http://schemas.microsoft.com/office/powerpoint/2010/main" val="32443320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9634A2-C8E2-D27F-917B-CBC03BC033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5989F1-32A4-7A74-792F-AB89D52C75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04163F-DC9E-6624-6E69-EB993BA0B164}"/>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err="1"/>
              <a:t>Regioselectvity</a:t>
            </a:r>
            <a:r>
              <a:rPr lang="en-GB" dirty="0"/>
              <a:t>: Brown hydroboration occurs with anti-Markovnikov selectivity where boron adds to the least hindered (substituted) carbon. Electron-deficient olefin most electrophilic at the tail.</a:t>
            </a:r>
          </a:p>
        </p:txBody>
      </p:sp>
      <p:sp>
        <p:nvSpPr>
          <p:cNvPr id="4" name="Slide Number Placeholder 3">
            <a:extLst>
              <a:ext uri="{FF2B5EF4-FFF2-40B4-BE49-F238E27FC236}">
                <a16:creationId xmlns:a16="http://schemas.microsoft.com/office/drawing/2014/main" id="{594F3FE9-09A8-43C7-6BCA-9D088B27085D}"/>
              </a:ext>
            </a:extLst>
          </p:cNvPr>
          <p:cNvSpPr>
            <a:spLocks noGrp="1"/>
          </p:cNvSpPr>
          <p:nvPr>
            <p:ph type="sldNum" sz="quarter" idx="5"/>
          </p:nvPr>
        </p:nvSpPr>
        <p:spPr/>
        <p:txBody>
          <a:bodyPr/>
          <a:lstStyle/>
          <a:p>
            <a:fld id="{ECE0111C-2D23-4800-ABC9-D7FB894DEEE9}" type="slidenum">
              <a:rPr lang="en-GB" smtClean="0"/>
              <a:t>6</a:t>
            </a:fld>
            <a:endParaRPr lang="en-GB"/>
          </a:p>
        </p:txBody>
      </p:sp>
    </p:spTree>
    <p:extLst>
      <p:ext uri="{BB962C8B-B14F-4D97-AF65-F5344CB8AC3E}">
        <p14:creationId xmlns:p14="http://schemas.microsoft.com/office/powerpoint/2010/main" val="36446473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FFFE94-66A8-2DA1-D395-F83EBE34B6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C8ABBF-8784-9DB5-0ADA-ED7E54F8F2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1C6DA4-6A3B-2217-7225-0EB11E3E91F3}"/>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Very similar, but radical is formed via photocatalysis.</a:t>
            </a:r>
          </a:p>
        </p:txBody>
      </p:sp>
      <p:sp>
        <p:nvSpPr>
          <p:cNvPr id="4" name="Slide Number Placeholder 3">
            <a:extLst>
              <a:ext uri="{FF2B5EF4-FFF2-40B4-BE49-F238E27FC236}">
                <a16:creationId xmlns:a16="http://schemas.microsoft.com/office/drawing/2014/main" id="{53FD5A20-5C2D-8705-2826-5773C6AED505}"/>
              </a:ext>
            </a:extLst>
          </p:cNvPr>
          <p:cNvSpPr>
            <a:spLocks noGrp="1"/>
          </p:cNvSpPr>
          <p:nvPr>
            <p:ph type="sldNum" sz="quarter" idx="5"/>
          </p:nvPr>
        </p:nvSpPr>
        <p:spPr/>
        <p:txBody>
          <a:bodyPr/>
          <a:lstStyle/>
          <a:p>
            <a:fld id="{ECE0111C-2D23-4800-ABC9-D7FB894DEEE9}" type="slidenum">
              <a:rPr lang="en-GB" smtClean="0"/>
              <a:t>7</a:t>
            </a:fld>
            <a:endParaRPr lang="en-GB"/>
          </a:p>
        </p:txBody>
      </p:sp>
    </p:spTree>
    <p:extLst>
      <p:ext uri="{BB962C8B-B14F-4D97-AF65-F5344CB8AC3E}">
        <p14:creationId xmlns:p14="http://schemas.microsoft.com/office/powerpoint/2010/main" val="41542623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530871-50E6-DAB0-7A27-7F16823661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B3E295-9625-8E93-AE99-6E4A06EFAB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70E1EC-9248-90B4-C4E7-C3404B526DDD}"/>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err="1"/>
              <a:t>Regioselectvity</a:t>
            </a:r>
            <a:r>
              <a:rPr lang="en-GB" dirty="0"/>
              <a:t>: Brown hydroboration occurs with anti-Markovnikov selectivity where boron adds to the least hindered (substituted) carbon. Electron-deficient olefin most electrophilic at the tail.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p>
        </p:txBody>
      </p:sp>
      <p:sp>
        <p:nvSpPr>
          <p:cNvPr id="4" name="Slide Number Placeholder 3">
            <a:extLst>
              <a:ext uri="{FF2B5EF4-FFF2-40B4-BE49-F238E27FC236}">
                <a16:creationId xmlns:a16="http://schemas.microsoft.com/office/drawing/2014/main" id="{0B624FEA-A824-A0C6-58A4-E4AD22A041F1}"/>
              </a:ext>
            </a:extLst>
          </p:cNvPr>
          <p:cNvSpPr>
            <a:spLocks noGrp="1"/>
          </p:cNvSpPr>
          <p:nvPr>
            <p:ph type="sldNum" sz="quarter" idx="5"/>
          </p:nvPr>
        </p:nvSpPr>
        <p:spPr/>
        <p:txBody>
          <a:bodyPr/>
          <a:lstStyle/>
          <a:p>
            <a:fld id="{ECE0111C-2D23-4800-ABC9-D7FB894DEEE9}" type="slidenum">
              <a:rPr lang="en-GB" smtClean="0"/>
              <a:t>8</a:t>
            </a:fld>
            <a:endParaRPr lang="en-GB"/>
          </a:p>
        </p:txBody>
      </p:sp>
    </p:spTree>
    <p:extLst>
      <p:ext uri="{BB962C8B-B14F-4D97-AF65-F5344CB8AC3E}">
        <p14:creationId xmlns:p14="http://schemas.microsoft.com/office/powerpoint/2010/main" val="11401140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ED9FCE-8F68-BA5B-ECAA-F34BF1F6F4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1F57B5-0635-FF38-78C9-BCD3C24EFC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EF4EE4-9F21-0736-6BAA-05F9AFDB239A}"/>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Very general, many different olefins and electron-deficient olefins and both inter- and intramolecular.</a:t>
            </a:r>
          </a:p>
        </p:txBody>
      </p:sp>
      <p:sp>
        <p:nvSpPr>
          <p:cNvPr id="4" name="Slide Number Placeholder 3">
            <a:extLst>
              <a:ext uri="{FF2B5EF4-FFF2-40B4-BE49-F238E27FC236}">
                <a16:creationId xmlns:a16="http://schemas.microsoft.com/office/drawing/2014/main" id="{7AF6DE6F-152C-44F7-9492-E957B25DF6B9}"/>
              </a:ext>
            </a:extLst>
          </p:cNvPr>
          <p:cNvSpPr>
            <a:spLocks noGrp="1"/>
          </p:cNvSpPr>
          <p:nvPr>
            <p:ph type="sldNum" sz="quarter" idx="5"/>
          </p:nvPr>
        </p:nvSpPr>
        <p:spPr/>
        <p:txBody>
          <a:bodyPr/>
          <a:lstStyle/>
          <a:p>
            <a:fld id="{ECE0111C-2D23-4800-ABC9-D7FB894DEEE9}" type="slidenum">
              <a:rPr lang="en-GB" smtClean="0"/>
              <a:t>9</a:t>
            </a:fld>
            <a:endParaRPr lang="en-GB"/>
          </a:p>
        </p:txBody>
      </p:sp>
    </p:spTree>
    <p:extLst>
      <p:ext uri="{BB962C8B-B14F-4D97-AF65-F5344CB8AC3E}">
        <p14:creationId xmlns:p14="http://schemas.microsoft.com/office/powerpoint/2010/main" val="34994523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BD99B-5E22-21F3-24F6-6995EDF7C02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479CFE7-C329-6E87-CA0F-D8F5FA68A07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6A28CD1-1501-090E-0841-2423DD223E8D}"/>
              </a:ext>
            </a:extLst>
          </p:cNvPr>
          <p:cNvSpPr>
            <a:spLocks noGrp="1"/>
          </p:cNvSpPr>
          <p:nvPr>
            <p:ph type="dt" sz="half" idx="10"/>
          </p:nvPr>
        </p:nvSpPr>
        <p:spPr>
          <a:prstGeom prst="rect">
            <a:avLst/>
          </a:prstGeom>
        </p:spPr>
        <p:txBody>
          <a:bodyPr/>
          <a:lstStyle/>
          <a:p>
            <a:fld id="{CFD6E19E-031A-479F-A271-9A802C35CE69}" type="datetime1">
              <a:rPr lang="en-GB" smtClean="0"/>
              <a:pPr/>
              <a:t>18/06/2026</a:t>
            </a:fld>
            <a:endParaRPr lang="en-GB" dirty="0"/>
          </a:p>
        </p:txBody>
      </p:sp>
      <p:sp>
        <p:nvSpPr>
          <p:cNvPr id="5" name="Footer Placeholder 4">
            <a:extLst>
              <a:ext uri="{FF2B5EF4-FFF2-40B4-BE49-F238E27FC236}">
                <a16:creationId xmlns:a16="http://schemas.microsoft.com/office/drawing/2014/main" id="{EFFCC466-9958-C534-CA1C-453893FF0D5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1682E60-7CAF-6011-AB33-10A8F4A3574D}"/>
              </a:ext>
            </a:extLst>
          </p:cNvPr>
          <p:cNvSpPr>
            <a:spLocks noGrp="1"/>
          </p:cNvSpPr>
          <p:nvPr>
            <p:ph type="sldNum" sz="quarter" idx="12"/>
          </p:nvPr>
        </p:nvSpPr>
        <p:spPr>
          <a:prstGeom prst="rect">
            <a:avLst/>
          </a:prstGeom>
        </p:spPr>
        <p:txBody>
          <a:bodyPr/>
          <a:lstStyle/>
          <a:p>
            <a:fld id="{85319A5C-640A-460C-BA0E-25998396DD35}" type="slidenum">
              <a:rPr lang="en-GB" smtClean="0"/>
              <a:t>‹#›</a:t>
            </a:fld>
            <a:endParaRPr lang="en-GB"/>
          </a:p>
        </p:txBody>
      </p:sp>
    </p:spTree>
    <p:extLst>
      <p:ext uri="{BB962C8B-B14F-4D97-AF65-F5344CB8AC3E}">
        <p14:creationId xmlns:p14="http://schemas.microsoft.com/office/powerpoint/2010/main" val="29766577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5F5D09-14B3-9A07-7749-765590D45CB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C546969-E082-5ED2-C8C8-17D5ED5E2E7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1E9EF7D-2AAC-71EB-C9EE-E8E056F92E29}"/>
              </a:ext>
            </a:extLst>
          </p:cNvPr>
          <p:cNvSpPr>
            <a:spLocks noGrp="1"/>
          </p:cNvSpPr>
          <p:nvPr>
            <p:ph type="dt" sz="half" idx="10"/>
          </p:nvPr>
        </p:nvSpPr>
        <p:spPr>
          <a:xfrm>
            <a:off x="838200" y="6356350"/>
            <a:ext cx="2743200" cy="365125"/>
          </a:xfrm>
          <a:prstGeom prst="rect">
            <a:avLst/>
          </a:prstGeom>
        </p:spPr>
        <p:txBody>
          <a:bodyPr/>
          <a:lstStyle/>
          <a:p>
            <a:fld id="{0FD7CDD3-F8A3-47EE-A33F-EBBB8460BBFE}" type="datetime1">
              <a:rPr lang="en-GB" smtClean="0"/>
              <a:t>18/06/2026</a:t>
            </a:fld>
            <a:endParaRPr lang="en-GB" dirty="0"/>
          </a:p>
        </p:txBody>
      </p:sp>
      <p:sp>
        <p:nvSpPr>
          <p:cNvPr id="5" name="Footer Placeholder 4">
            <a:extLst>
              <a:ext uri="{FF2B5EF4-FFF2-40B4-BE49-F238E27FC236}">
                <a16:creationId xmlns:a16="http://schemas.microsoft.com/office/drawing/2014/main" id="{BDE332F9-DB5B-3F7C-2E9D-B5A7DDE2DD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886C43A-54CC-C1AF-2EF2-01397C4EA3DA}"/>
              </a:ext>
            </a:extLst>
          </p:cNvPr>
          <p:cNvSpPr>
            <a:spLocks noGrp="1"/>
          </p:cNvSpPr>
          <p:nvPr>
            <p:ph type="sldNum" sz="quarter" idx="12"/>
          </p:nvPr>
        </p:nvSpPr>
        <p:spPr>
          <a:xfrm>
            <a:off x="8610600" y="6356350"/>
            <a:ext cx="2743200" cy="365125"/>
          </a:xfrm>
          <a:prstGeom prst="rect">
            <a:avLst/>
          </a:prstGeom>
        </p:spPr>
        <p:txBody>
          <a:bodyPr/>
          <a:lstStyle/>
          <a:p>
            <a:fld id="{85319A5C-640A-460C-BA0E-25998396DD35}" type="slidenum">
              <a:rPr lang="en-GB" smtClean="0"/>
              <a:t>‹#›</a:t>
            </a:fld>
            <a:endParaRPr lang="en-GB"/>
          </a:p>
        </p:txBody>
      </p:sp>
    </p:spTree>
    <p:extLst>
      <p:ext uri="{BB962C8B-B14F-4D97-AF65-F5344CB8AC3E}">
        <p14:creationId xmlns:p14="http://schemas.microsoft.com/office/powerpoint/2010/main" val="7040170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891CD3C-FA9F-B3C0-F350-020A68E86F9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5F82898-B2B4-1B7A-E520-4B9C6201E2C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4135A31-F024-FD98-684A-4E4F280624EF}"/>
              </a:ext>
            </a:extLst>
          </p:cNvPr>
          <p:cNvSpPr>
            <a:spLocks noGrp="1"/>
          </p:cNvSpPr>
          <p:nvPr>
            <p:ph type="dt" sz="half" idx="10"/>
          </p:nvPr>
        </p:nvSpPr>
        <p:spPr>
          <a:xfrm>
            <a:off x="838200" y="6356350"/>
            <a:ext cx="2743200" cy="365125"/>
          </a:xfrm>
          <a:prstGeom prst="rect">
            <a:avLst/>
          </a:prstGeom>
        </p:spPr>
        <p:txBody>
          <a:bodyPr/>
          <a:lstStyle/>
          <a:p>
            <a:fld id="{749C22B7-EF1C-4E95-B8AB-316F9C59742C}" type="datetime1">
              <a:rPr lang="en-GB" smtClean="0"/>
              <a:t>18/06/2026</a:t>
            </a:fld>
            <a:endParaRPr lang="en-GB" dirty="0"/>
          </a:p>
        </p:txBody>
      </p:sp>
      <p:sp>
        <p:nvSpPr>
          <p:cNvPr id="5" name="Footer Placeholder 4">
            <a:extLst>
              <a:ext uri="{FF2B5EF4-FFF2-40B4-BE49-F238E27FC236}">
                <a16:creationId xmlns:a16="http://schemas.microsoft.com/office/drawing/2014/main" id="{DBD3498F-A253-D9A2-2331-774F6210D16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48DFF78-D685-85EA-5DEF-FC3C9504CF31}"/>
              </a:ext>
            </a:extLst>
          </p:cNvPr>
          <p:cNvSpPr>
            <a:spLocks noGrp="1"/>
          </p:cNvSpPr>
          <p:nvPr>
            <p:ph type="sldNum" sz="quarter" idx="12"/>
          </p:nvPr>
        </p:nvSpPr>
        <p:spPr>
          <a:xfrm>
            <a:off x="8610600" y="6356350"/>
            <a:ext cx="2743200" cy="365125"/>
          </a:xfrm>
          <a:prstGeom prst="rect">
            <a:avLst/>
          </a:prstGeom>
        </p:spPr>
        <p:txBody>
          <a:bodyPr/>
          <a:lstStyle/>
          <a:p>
            <a:fld id="{85319A5C-640A-460C-BA0E-25998396DD35}" type="slidenum">
              <a:rPr lang="en-GB" smtClean="0"/>
              <a:t>‹#›</a:t>
            </a:fld>
            <a:endParaRPr lang="en-GB"/>
          </a:p>
        </p:txBody>
      </p:sp>
    </p:spTree>
    <p:extLst>
      <p:ext uri="{BB962C8B-B14F-4D97-AF65-F5344CB8AC3E}">
        <p14:creationId xmlns:p14="http://schemas.microsoft.com/office/powerpoint/2010/main" val="42150890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2097B-46B6-ABD0-17FE-E9F3908D8DC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F6A43AD-550F-1C43-1D5E-7F838044B89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FC692AE-BA7B-CD79-2A4B-64D8D02F3574}"/>
              </a:ext>
            </a:extLst>
          </p:cNvPr>
          <p:cNvSpPr>
            <a:spLocks noGrp="1"/>
          </p:cNvSpPr>
          <p:nvPr>
            <p:ph type="dt" sz="half" idx="10"/>
          </p:nvPr>
        </p:nvSpPr>
        <p:spPr>
          <a:xfrm>
            <a:off x="233901" y="6356350"/>
            <a:ext cx="2743200" cy="365125"/>
          </a:xfrm>
          <a:prstGeom prst="rect">
            <a:avLst/>
          </a:prstGeom>
        </p:spPr>
        <p:txBody>
          <a:bodyPr/>
          <a:lstStyle/>
          <a:p>
            <a:fld id="{CFD6E19E-031A-479F-A271-9A802C35CE69}" type="datetime1">
              <a:rPr lang="en-GB" smtClean="0"/>
              <a:t>18/06/2026</a:t>
            </a:fld>
            <a:endParaRPr lang="en-GB" dirty="0"/>
          </a:p>
        </p:txBody>
      </p:sp>
      <p:sp>
        <p:nvSpPr>
          <p:cNvPr id="5" name="Footer Placeholder 4">
            <a:extLst>
              <a:ext uri="{FF2B5EF4-FFF2-40B4-BE49-F238E27FC236}">
                <a16:creationId xmlns:a16="http://schemas.microsoft.com/office/drawing/2014/main" id="{C090885F-FE2E-6B39-4407-709C3E8F5932}"/>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1526B669-4710-BD10-29CA-8AF8AD542FBD}"/>
              </a:ext>
            </a:extLst>
          </p:cNvPr>
          <p:cNvSpPr>
            <a:spLocks noGrp="1"/>
          </p:cNvSpPr>
          <p:nvPr>
            <p:ph type="sldNum" sz="quarter" idx="12"/>
          </p:nvPr>
        </p:nvSpPr>
        <p:spPr>
          <a:xfrm>
            <a:off x="9206946" y="6356350"/>
            <a:ext cx="2743200" cy="365125"/>
          </a:xfrm>
          <a:prstGeom prst="rect">
            <a:avLst/>
          </a:prstGeom>
        </p:spPr>
        <p:txBody>
          <a:bodyPr/>
          <a:lstStyle/>
          <a:p>
            <a:fld id="{85319A5C-640A-460C-BA0E-25998396DD35}" type="slidenum">
              <a:rPr lang="en-GB" smtClean="0"/>
              <a:t>‹#›</a:t>
            </a:fld>
            <a:endParaRPr lang="en-GB" dirty="0"/>
          </a:p>
        </p:txBody>
      </p:sp>
    </p:spTree>
    <p:extLst>
      <p:ext uri="{BB962C8B-B14F-4D97-AF65-F5344CB8AC3E}">
        <p14:creationId xmlns:p14="http://schemas.microsoft.com/office/powerpoint/2010/main" val="1170819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4F199-3F60-12EE-257C-954BEA3EBAB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44D165A-77B9-D7EC-089F-35E1E1FE528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B7E51A5-B753-5FE2-8F79-E985F848003E}"/>
              </a:ext>
            </a:extLst>
          </p:cNvPr>
          <p:cNvSpPr>
            <a:spLocks noGrp="1"/>
          </p:cNvSpPr>
          <p:nvPr>
            <p:ph type="dt" sz="half" idx="10"/>
          </p:nvPr>
        </p:nvSpPr>
        <p:spPr>
          <a:xfrm>
            <a:off x="838200" y="6356350"/>
            <a:ext cx="2743200" cy="365125"/>
          </a:xfrm>
          <a:prstGeom prst="rect">
            <a:avLst/>
          </a:prstGeom>
        </p:spPr>
        <p:txBody>
          <a:bodyPr/>
          <a:lstStyle/>
          <a:p>
            <a:fld id="{C31E8AAE-4051-4C4C-AFE4-5B9E8CFE1B7C}" type="datetime1">
              <a:rPr lang="en-GB" smtClean="0"/>
              <a:t>18/06/2026</a:t>
            </a:fld>
            <a:endParaRPr lang="en-GB" dirty="0"/>
          </a:p>
        </p:txBody>
      </p:sp>
      <p:sp>
        <p:nvSpPr>
          <p:cNvPr id="5" name="Footer Placeholder 4">
            <a:extLst>
              <a:ext uri="{FF2B5EF4-FFF2-40B4-BE49-F238E27FC236}">
                <a16:creationId xmlns:a16="http://schemas.microsoft.com/office/drawing/2014/main" id="{6EC13C9A-0125-8E62-12FC-BBF503E2E2D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F8DB50D-2B9D-CBCD-0904-5AF5400EA069}"/>
              </a:ext>
            </a:extLst>
          </p:cNvPr>
          <p:cNvSpPr>
            <a:spLocks noGrp="1"/>
          </p:cNvSpPr>
          <p:nvPr>
            <p:ph type="sldNum" sz="quarter" idx="12"/>
          </p:nvPr>
        </p:nvSpPr>
        <p:spPr>
          <a:xfrm>
            <a:off x="8610600" y="6356350"/>
            <a:ext cx="2743200" cy="365125"/>
          </a:xfrm>
          <a:prstGeom prst="rect">
            <a:avLst/>
          </a:prstGeom>
        </p:spPr>
        <p:txBody>
          <a:bodyPr/>
          <a:lstStyle/>
          <a:p>
            <a:fld id="{85319A5C-640A-460C-BA0E-25998396DD35}" type="slidenum">
              <a:rPr lang="en-GB" smtClean="0"/>
              <a:t>‹#›</a:t>
            </a:fld>
            <a:endParaRPr lang="en-GB"/>
          </a:p>
        </p:txBody>
      </p:sp>
    </p:spTree>
    <p:extLst>
      <p:ext uri="{BB962C8B-B14F-4D97-AF65-F5344CB8AC3E}">
        <p14:creationId xmlns:p14="http://schemas.microsoft.com/office/powerpoint/2010/main" val="41452314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5D69C-4934-DDCB-720D-A08A5D94485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FC43D77-49DE-5FEA-A992-88A1BB8509A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4CEFEF5-368A-DC51-E0E6-6F420AD281A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CDB6313-8684-2058-17BF-E0872B16452E}"/>
              </a:ext>
            </a:extLst>
          </p:cNvPr>
          <p:cNvSpPr>
            <a:spLocks noGrp="1"/>
          </p:cNvSpPr>
          <p:nvPr>
            <p:ph type="dt" sz="half" idx="10"/>
          </p:nvPr>
        </p:nvSpPr>
        <p:spPr>
          <a:xfrm>
            <a:off x="838200" y="6356350"/>
            <a:ext cx="2743200" cy="365125"/>
          </a:xfrm>
          <a:prstGeom prst="rect">
            <a:avLst/>
          </a:prstGeom>
        </p:spPr>
        <p:txBody>
          <a:bodyPr/>
          <a:lstStyle/>
          <a:p>
            <a:fld id="{16959069-DB71-4415-9CBE-981844C6E8F2}" type="datetime1">
              <a:rPr lang="en-GB" smtClean="0"/>
              <a:t>18/06/2026</a:t>
            </a:fld>
            <a:endParaRPr lang="en-GB" dirty="0"/>
          </a:p>
        </p:txBody>
      </p:sp>
      <p:sp>
        <p:nvSpPr>
          <p:cNvPr id="6" name="Footer Placeholder 5">
            <a:extLst>
              <a:ext uri="{FF2B5EF4-FFF2-40B4-BE49-F238E27FC236}">
                <a16:creationId xmlns:a16="http://schemas.microsoft.com/office/drawing/2014/main" id="{4C153359-8ED8-CD3D-AA96-7DEC678E21D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1CB349B-29EC-028A-8517-D043076EDFE2}"/>
              </a:ext>
            </a:extLst>
          </p:cNvPr>
          <p:cNvSpPr>
            <a:spLocks noGrp="1"/>
          </p:cNvSpPr>
          <p:nvPr>
            <p:ph type="sldNum" sz="quarter" idx="12"/>
          </p:nvPr>
        </p:nvSpPr>
        <p:spPr>
          <a:xfrm>
            <a:off x="8610600" y="6356350"/>
            <a:ext cx="2743200" cy="365125"/>
          </a:xfrm>
          <a:prstGeom prst="rect">
            <a:avLst/>
          </a:prstGeom>
        </p:spPr>
        <p:txBody>
          <a:bodyPr/>
          <a:lstStyle/>
          <a:p>
            <a:fld id="{85319A5C-640A-460C-BA0E-25998396DD35}" type="slidenum">
              <a:rPr lang="en-GB" smtClean="0"/>
              <a:t>‹#›</a:t>
            </a:fld>
            <a:endParaRPr lang="en-GB"/>
          </a:p>
        </p:txBody>
      </p:sp>
    </p:spTree>
    <p:extLst>
      <p:ext uri="{BB962C8B-B14F-4D97-AF65-F5344CB8AC3E}">
        <p14:creationId xmlns:p14="http://schemas.microsoft.com/office/powerpoint/2010/main" val="3091484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03345B-E5AA-FEDD-59A2-EF82E4F5681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9D88659-A4DB-60AB-9E07-ADF320F76B0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1AED66-21AE-9A4D-41D8-1BFA6C54331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C4C6614-071E-8B72-7527-406F49D194B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11CB215-BB62-06D5-D444-FE5CCBFE85A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685A45C-95AA-DC71-C848-F079CBB776EF}"/>
              </a:ext>
            </a:extLst>
          </p:cNvPr>
          <p:cNvSpPr>
            <a:spLocks noGrp="1"/>
          </p:cNvSpPr>
          <p:nvPr>
            <p:ph type="dt" sz="half" idx="10"/>
          </p:nvPr>
        </p:nvSpPr>
        <p:spPr>
          <a:xfrm>
            <a:off x="838200" y="6356350"/>
            <a:ext cx="2743200" cy="365125"/>
          </a:xfrm>
          <a:prstGeom prst="rect">
            <a:avLst/>
          </a:prstGeom>
        </p:spPr>
        <p:txBody>
          <a:bodyPr/>
          <a:lstStyle/>
          <a:p>
            <a:fld id="{6ADEA177-86B5-4BEE-9B0E-05AB2A03938F}" type="datetime1">
              <a:rPr lang="en-GB" smtClean="0"/>
              <a:t>18/06/2026</a:t>
            </a:fld>
            <a:endParaRPr lang="en-GB" dirty="0"/>
          </a:p>
        </p:txBody>
      </p:sp>
      <p:sp>
        <p:nvSpPr>
          <p:cNvPr id="8" name="Footer Placeholder 7">
            <a:extLst>
              <a:ext uri="{FF2B5EF4-FFF2-40B4-BE49-F238E27FC236}">
                <a16:creationId xmlns:a16="http://schemas.microsoft.com/office/drawing/2014/main" id="{7E96CE97-33DE-3193-FF92-4B1ADC03A95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26432C1-4559-01DC-7219-9AE573F40AD3}"/>
              </a:ext>
            </a:extLst>
          </p:cNvPr>
          <p:cNvSpPr>
            <a:spLocks noGrp="1"/>
          </p:cNvSpPr>
          <p:nvPr>
            <p:ph type="sldNum" sz="quarter" idx="12"/>
          </p:nvPr>
        </p:nvSpPr>
        <p:spPr>
          <a:xfrm>
            <a:off x="8610600" y="6356350"/>
            <a:ext cx="2743200" cy="365125"/>
          </a:xfrm>
          <a:prstGeom prst="rect">
            <a:avLst/>
          </a:prstGeom>
        </p:spPr>
        <p:txBody>
          <a:bodyPr/>
          <a:lstStyle/>
          <a:p>
            <a:fld id="{85319A5C-640A-460C-BA0E-25998396DD35}" type="slidenum">
              <a:rPr lang="en-GB" smtClean="0"/>
              <a:t>‹#›</a:t>
            </a:fld>
            <a:endParaRPr lang="en-GB"/>
          </a:p>
        </p:txBody>
      </p:sp>
    </p:spTree>
    <p:extLst>
      <p:ext uri="{BB962C8B-B14F-4D97-AF65-F5344CB8AC3E}">
        <p14:creationId xmlns:p14="http://schemas.microsoft.com/office/powerpoint/2010/main" val="18789159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05BAB-1BA3-2C3F-9433-A0CCB3C7382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B6C55AE-FF6E-020A-76BE-D803810A96C7}"/>
              </a:ext>
            </a:extLst>
          </p:cNvPr>
          <p:cNvSpPr>
            <a:spLocks noGrp="1"/>
          </p:cNvSpPr>
          <p:nvPr>
            <p:ph type="dt" sz="half" idx="10"/>
          </p:nvPr>
        </p:nvSpPr>
        <p:spPr>
          <a:xfrm>
            <a:off x="838200" y="6356350"/>
            <a:ext cx="2743200" cy="365125"/>
          </a:xfrm>
          <a:prstGeom prst="rect">
            <a:avLst/>
          </a:prstGeom>
        </p:spPr>
        <p:txBody>
          <a:bodyPr/>
          <a:lstStyle/>
          <a:p>
            <a:fld id="{74EFF5F9-6085-4B9E-A8DC-DEF347C090E9}" type="datetime1">
              <a:rPr lang="en-GB" smtClean="0"/>
              <a:t>18/06/2026</a:t>
            </a:fld>
            <a:endParaRPr lang="en-GB" dirty="0"/>
          </a:p>
        </p:txBody>
      </p:sp>
      <p:sp>
        <p:nvSpPr>
          <p:cNvPr id="4" name="Footer Placeholder 3">
            <a:extLst>
              <a:ext uri="{FF2B5EF4-FFF2-40B4-BE49-F238E27FC236}">
                <a16:creationId xmlns:a16="http://schemas.microsoft.com/office/drawing/2014/main" id="{9A05C098-F583-2A87-2A3E-6E6E4AA4BA9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1CD39C9-5B7C-0933-63FE-55917748CD7E}"/>
              </a:ext>
            </a:extLst>
          </p:cNvPr>
          <p:cNvSpPr>
            <a:spLocks noGrp="1"/>
          </p:cNvSpPr>
          <p:nvPr>
            <p:ph type="sldNum" sz="quarter" idx="12"/>
          </p:nvPr>
        </p:nvSpPr>
        <p:spPr>
          <a:xfrm>
            <a:off x="8610600" y="6356350"/>
            <a:ext cx="2743200" cy="365125"/>
          </a:xfrm>
          <a:prstGeom prst="rect">
            <a:avLst/>
          </a:prstGeom>
        </p:spPr>
        <p:txBody>
          <a:bodyPr/>
          <a:lstStyle/>
          <a:p>
            <a:fld id="{85319A5C-640A-460C-BA0E-25998396DD35}" type="slidenum">
              <a:rPr lang="en-GB" smtClean="0"/>
              <a:t>‹#›</a:t>
            </a:fld>
            <a:endParaRPr lang="en-GB"/>
          </a:p>
        </p:txBody>
      </p:sp>
    </p:spTree>
    <p:extLst>
      <p:ext uri="{BB962C8B-B14F-4D97-AF65-F5344CB8AC3E}">
        <p14:creationId xmlns:p14="http://schemas.microsoft.com/office/powerpoint/2010/main" val="15171560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BF74678-5748-047D-EAEB-5C88923C7F6B}"/>
              </a:ext>
            </a:extLst>
          </p:cNvPr>
          <p:cNvSpPr>
            <a:spLocks noGrp="1"/>
          </p:cNvSpPr>
          <p:nvPr>
            <p:ph type="dt" sz="half" idx="10"/>
          </p:nvPr>
        </p:nvSpPr>
        <p:spPr>
          <a:xfrm>
            <a:off x="838200" y="6356350"/>
            <a:ext cx="2743200" cy="365125"/>
          </a:xfrm>
          <a:prstGeom prst="rect">
            <a:avLst/>
          </a:prstGeom>
        </p:spPr>
        <p:txBody>
          <a:bodyPr/>
          <a:lstStyle/>
          <a:p>
            <a:fld id="{78863FBC-A1E6-4047-86C6-C0BA2C6F7B82}" type="datetime1">
              <a:rPr lang="en-GB" smtClean="0"/>
              <a:t>18/06/2026</a:t>
            </a:fld>
            <a:endParaRPr lang="en-GB" dirty="0"/>
          </a:p>
        </p:txBody>
      </p:sp>
      <p:sp>
        <p:nvSpPr>
          <p:cNvPr id="3" name="Footer Placeholder 2">
            <a:extLst>
              <a:ext uri="{FF2B5EF4-FFF2-40B4-BE49-F238E27FC236}">
                <a16:creationId xmlns:a16="http://schemas.microsoft.com/office/drawing/2014/main" id="{4110F95C-A3BE-F44D-CE19-290A15718A6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ACDB1D9-8F5E-7AAD-82E8-6ABBE4821303}"/>
              </a:ext>
            </a:extLst>
          </p:cNvPr>
          <p:cNvSpPr>
            <a:spLocks noGrp="1"/>
          </p:cNvSpPr>
          <p:nvPr>
            <p:ph type="sldNum" sz="quarter" idx="12"/>
          </p:nvPr>
        </p:nvSpPr>
        <p:spPr>
          <a:xfrm>
            <a:off x="8610600" y="6356350"/>
            <a:ext cx="2743200" cy="365125"/>
          </a:xfrm>
          <a:prstGeom prst="rect">
            <a:avLst/>
          </a:prstGeom>
        </p:spPr>
        <p:txBody>
          <a:bodyPr/>
          <a:lstStyle/>
          <a:p>
            <a:fld id="{85319A5C-640A-460C-BA0E-25998396DD35}" type="slidenum">
              <a:rPr lang="en-GB" smtClean="0"/>
              <a:t>‹#›</a:t>
            </a:fld>
            <a:endParaRPr lang="en-GB"/>
          </a:p>
        </p:txBody>
      </p:sp>
    </p:spTree>
    <p:extLst>
      <p:ext uri="{BB962C8B-B14F-4D97-AF65-F5344CB8AC3E}">
        <p14:creationId xmlns:p14="http://schemas.microsoft.com/office/powerpoint/2010/main" val="14522795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6610F-AB67-99B6-296D-116AA08B95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ECFB8DE-9DAE-5BC5-E39C-7821D6E7C62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02072BD-0943-04D1-06A4-E0F2C97DBA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41F6138-4980-6C3C-0747-D0FDE41E86BB}"/>
              </a:ext>
            </a:extLst>
          </p:cNvPr>
          <p:cNvSpPr>
            <a:spLocks noGrp="1"/>
          </p:cNvSpPr>
          <p:nvPr>
            <p:ph type="dt" sz="half" idx="10"/>
          </p:nvPr>
        </p:nvSpPr>
        <p:spPr>
          <a:xfrm>
            <a:off x="838200" y="6356350"/>
            <a:ext cx="2743200" cy="365125"/>
          </a:xfrm>
          <a:prstGeom prst="rect">
            <a:avLst/>
          </a:prstGeom>
        </p:spPr>
        <p:txBody>
          <a:bodyPr/>
          <a:lstStyle/>
          <a:p>
            <a:fld id="{0AC51FA1-854B-4E43-A456-728FB47D9AF9}" type="datetime1">
              <a:rPr lang="en-GB" smtClean="0"/>
              <a:t>18/06/2026</a:t>
            </a:fld>
            <a:endParaRPr lang="en-GB" dirty="0"/>
          </a:p>
        </p:txBody>
      </p:sp>
      <p:sp>
        <p:nvSpPr>
          <p:cNvPr id="6" name="Footer Placeholder 5">
            <a:extLst>
              <a:ext uri="{FF2B5EF4-FFF2-40B4-BE49-F238E27FC236}">
                <a16:creationId xmlns:a16="http://schemas.microsoft.com/office/drawing/2014/main" id="{11879B55-0974-C543-D7F4-0C1124CBC65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7B1F694-41D1-D507-7A31-6AD0E05DB460}"/>
              </a:ext>
            </a:extLst>
          </p:cNvPr>
          <p:cNvSpPr>
            <a:spLocks noGrp="1"/>
          </p:cNvSpPr>
          <p:nvPr>
            <p:ph type="sldNum" sz="quarter" idx="12"/>
          </p:nvPr>
        </p:nvSpPr>
        <p:spPr>
          <a:xfrm>
            <a:off x="8610600" y="6356350"/>
            <a:ext cx="2743200" cy="365125"/>
          </a:xfrm>
          <a:prstGeom prst="rect">
            <a:avLst/>
          </a:prstGeom>
        </p:spPr>
        <p:txBody>
          <a:bodyPr/>
          <a:lstStyle/>
          <a:p>
            <a:fld id="{85319A5C-640A-460C-BA0E-25998396DD35}" type="slidenum">
              <a:rPr lang="en-GB" smtClean="0"/>
              <a:t>‹#›</a:t>
            </a:fld>
            <a:endParaRPr lang="en-GB"/>
          </a:p>
        </p:txBody>
      </p:sp>
    </p:spTree>
    <p:extLst>
      <p:ext uri="{BB962C8B-B14F-4D97-AF65-F5344CB8AC3E}">
        <p14:creationId xmlns:p14="http://schemas.microsoft.com/office/powerpoint/2010/main" val="40336341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4980C8-0922-D9F1-7DA9-E7EB8AD508B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F6567F8-1B69-8D7D-E27B-CDD71FAF626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6A192F7F-C807-A3D5-B35F-8FE54BEA51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4AE2BC4-A4EB-5FBB-8C95-1FFB5FFF4650}"/>
              </a:ext>
            </a:extLst>
          </p:cNvPr>
          <p:cNvSpPr>
            <a:spLocks noGrp="1"/>
          </p:cNvSpPr>
          <p:nvPr>
            <p:ph type="dt" sz="half" idx="10"/>
          </p:nvPr>
        </p:nvSpPr>
        <p:spPr>
          <a:xfrm>
            <a:off x="838200" y="6356350"/>
            <a:ext cx="2743200" cy="365125"/>
          </a:xfrm>
          <a:prstGeom prst="rect">
            <a:avLst/>
          </a:prstGeom>
        </p:spPr>
        <p:txBody>
          <a:bodyPr/>
          <a:lstStyle/>
          <a:p>
            <a:fld id="{6D65EC0C-16F8-4024-84C4-520DDF5ED1AE}" type="datetime1">
              <a:rPr lang="en-GB" smtClean="0"/>
              <a:t>18/06/2026</a:t>
            </a:fld>
            <a:endParaRPr lang="en-GB" dirty="0"/>
          </a:p>
        </p:txBody>
      </p:sp>
      <p:sp>
        <p:nvSpPr>
          <p:cNvPr id="6" name="Footer Placeholder 5">
            <a:extLst>
              <a:ext uri="{FF2B5EF4-FFF2-40B4-BE49-F238E27FC236}">
                <a16:creationId xmlns:a16="http://schemas.microsoft.com/office/drawing/2014/main" id="{9A23B4DF-E074-6C34-05ED-26696186325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994C933-505F-D428-67D3-4FDA62F698F7}"/>
              </a:ext>
            </a:extLst>
          </p:cNvPr>
          <p:cNvSpPr>
            <a:spLocks noGrp="1"/>
          </p:cNvSpPr>
          <p:nvPr>
            <p:ph type="sldNum" sz="quarter" idx="12"/>
          </p:nvPr>
        </p:nvSpPr>
        <p:spPr>
          <a:xfrm>
            <a:off x="8610600" y="6356350"/>
            <a:ext cx="2743200" cy="365125"/>
          </a:xfrm>
          <a:prstGeom prst="rect">
            <a:avLst/>
          </a:prstGeom>
        </p:spPr>
        <p:txBody>
          <a:bodyPr/>
          <a:lstStyle/>
          <a:p>
            <a:fld id="{85319A5C-640A-460C-BA0E-25998396DD35}" type="slidenum">
              <a:rPr lang="en-GB" smtClean="0"/>
              <a:t>‹#›</a:t>
            </a:fld>
            <a:endParaRPr lang="en-GB"/>
          </a:p>
        </p:txBody>
      </p:sp>
    </p:spTree>
    <p:extLst>
      <p:ext uri="{BB962C8B-B14F-4D97-AF65-F5344CB8AC3E}">
        <p14:creationId xmlns:p14="http://schemas.microsoft.com/office/powerpoint/2010/main" val="33192822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5B89459-0DF6-D868-1044-11B353D8A7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6B77FD2E-7360-21AC-9480-5A97BD2FD09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0B02C1FC-4260-45CC-B791-854DA98D11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FD6E19E-031A-479F-A271-9A802C35CE69}" type="datetime1">
              <a:rPr lang="en-GB" smtClean="0"/>
              <a:pPr/>
              <a:t>18/06/2026</a:t>
            </a:fld>
            <a:endParaRPr lang="en-GB" dirty="0"/>
          </a:p>
        </p:txBody>
      </p:sp>
      <p:sp>
        <p:nvSpPr>
          <p:cNvPr id="5" name="Footer Placeholder 4">
            <a:extLst>
              <a:ext uri="{FF2B5EF4-FFF2-40B4-BE49-F238E27FC236}">
                <a16:creationId xmlns:a16="http://schemas.microsoft.com/office/drawing/2014/main" id="{F9587997-B3FD-4FE3-D822-9E0681F4F46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9264EF8F-5F72-5F6A-B75C-A261B343C8E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5319A5C-640A-460C-BA0E-25998396DD35}" type="slidenum">
              <a:rPr lang="en-GB" smtClean="0"/>
              <a:t>‹#›</a:t>
            </a:fld>
            <a:endParaRPr lang="en-GB"/>
          </a:p>
        </p:txBody>
      </p:sp>
    </p:spTree>
    <p:extLst>
      <p:ext uri="{BB962C8B-B14F-4D97-AF65-F5344CB8AC3E}">
        <p14:creationId xmlns:p14="http://schemas.microsoft.com/office/powerpoint/2010/main" val="26387068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3.emf"/><Relationship Id="rId5" Type="http://schemas.openxmlformats.org/officeDocument/2006/relationships/oleObject" Target="../embeddings/oleObject1.bin"/><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8" Type="http://schemas.openxmlformats.org/officeDocument/2006/relationships/image" Target="../media/image17.emf"/><Relationship Id="rId3" Type="http://schemas.openxmlformats.org/officeDocument/2006/relationships/image" Target="../media/image1.png"/><Relationship Id="rId7" Type="http://schemas.openxmlformats.org/officeDocument/2006/relationships/oleObject" Target="../embeddings/oleObject12.bin"/><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6.emf"/><Relationship Id="rId5" Type="http://schemas.openxmlformats.org/officeDocument/2006/relationships/oleObject" Target="../embeddings/oleObject11.bin"/><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8" Type="http://schemas.openxmlformats.org/officeDocument/2006/relationships/image" Target="../media/image20.emf"/><Relationship Id="rId3" Type="http://schemas.openxmlformats.org/officeDocument/2006/relationships/oleObject" Target="../embeddings/oleObject13.bin"/><Relationship Id="rId7" Type="http://schemas.openxmlformats.org/officeDocument/2006/relationships/oleObject" Target="../embeddings/oleObject14.bin"/><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19.emf"/></Relationships>
</file>

<file path=ppt/slides/_rels/slide14.xml.rels><?xml version="1.0" encoding="UTF-8" standalone="yes"?>
<Relationships xmlns="http://schemas.openxmlformats.org/package/2006/relationships"><Relationship Id="rId8" Type="http://schemas.openxmlformats.org/officeDocument/2006/relationships/image" Target="../media/image22.emf"/><Relationship Id="rId3" Type="http://schemas.openxmlformats.org/officeDocument/2006/relationships/oleObject" Target="../embeddings/oleObject15.bin"/><Relationship Id="rId7" Type="http://schemas.openxmlformats.org/officeDocument/2006/relationships/oleObject" Target="../embeddings/oleObject16.bin"/><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png"/><Relationship Id="rId10" Type="http://schemas.openxmlformats.org/officeDocument/2006/relationships/image" Target="../media/image23.emf"/><Relationship Id="rId4" Type="http://schemas.openxmlformats.org/officeDocument/2006/relationships/image" Target="../media/image21.emf"/><Relationship Id="rId9" Type="http://schemas.openxmlformats.org/officeDocument/2006/relationships/oleObject" Target="../embeddings/oleObject17.bin"/></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24.emf"/></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5.emf"/><Relationship Id="rId5" Type="http://schemas.openxmlformats.org/officeDocument/2006/relationships/oleObject" Target="../embeddings/oleObject19.bin"/><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8" Type="http://schemas.openxmlformats.org/officeDocument/2006/relationships/image" Target="../media/image27.emf"/><Relationship Id="rId3" Type="http://schemas.openxmlformats.org/officeDocument/2006/relationships/image" Target="../media/image1.png"/><Relationship Id="rId7" Type="http://schemas.openxmlformats.org/officeDocument/2006/relationships/oleObject" Target="../embeddings/oleObject21.bin"/><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6.emf"/><Relationship Id="rId5" Type="http://schemas.openxmlformats.org/officeDocument/2006/relationships/oleObject" Target="../embeddings/oleObject20.bin"/><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8" Type="http://schemas.openxmlformats.org/officeDocument/2006/relationships/image" Target="../media/image29.emf"/><Relationship Id="rId3" Type="http://schemas.openxmlformats.org/officeDocument/2006/relationships/oleObject" Target="../embeddings/oleObject22.bin"/><Relationship Id="rId7" Type="http://schemas.openxmlformats.org/officeDocument/2006/relationships/oleObject" Target="../embeddings/oleObject23.bin"/><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28.emf"/></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4.emf"/><Relationship Id="rId5" Type="http://schemas.openxmlformats.org/officeDocument/2006/relationships/oleObject" Target="../embeddings/oleObject2.bin"/><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emf"/><Relationship Id="rId5" Type="http://schemas.openxmlformats.org/officeDocument/2006/relationships/oleObject" Target="../embeddings/oleObject2.bin"/><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30.png"/></Relationships>
</file>

<file path=ppt/slides/_rels/slide3.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image" Target="../media/image1.png"/><Relationship Id="rId7" Type="http://schemas.openxmlformats.org/officeDocument/2006/relationships/oleObject" Target="../embeddings/oleObject4.bin"/><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emf"/><Relationship Id="rId5" Type="http://schemas.openxmlformats.org/officeDocument/2006/relationships/oleObject" Target="../embeddings/oleObject3.bin"/><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emf"/><Relationship Id="rId5" Type="http://schemas.openxmlformats.org/officeDocument/2006/relationships/oleObject" Target="../embeddings/oleObject5.bin"/><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8.emf"/><Relationship Id="rId5" Type="http://schemas.openxmlformats.org/officeDocument/2006/relationships/oleObject" Target="../embeddings/oleObject6.bin"/><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9.emf"/><Relationship Id="rId5" Type="http://schemas.openxmlformats.org/officeDocument/2006/relationships/oleObject" Target="../embeddings/oleObject7.bin"/><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image" Target="../media/image1.png"/><Relationship Id="rId7" Type="http://schemas.openxmlformats.org/officeDocument/2006/relationships/oleObject" Target="../embeddings/oleObject9.bin"/><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0.emf"/><Relationship Id="rId5" Type="http://schemas.openxmlformats.org/officeDocument/2006/relationships/oleObject" Target="../embeddings/oleObject8.bin"/><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4.emf"/><Relationship Id="rId5" Type="http://schemas.openxmlformats.org/officeDocument/2006/relationships/oleObject" Target="../embeddings/oleObject10.bin"/><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81D330-02E5-A6A6-C592-B79C642253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8B62D1-456C-C6DC-0BC2-86A38E7655F6}"/>
              </a:ext>
            </a:extLst>
          </p:cNvPr>
          <p:cNvSpPr>
            <a:spLocks noGrp="1"/>
          </p:cNvSpPr>
          <p:nvPr>
            <p:ph type="title"/>
          </p:nvPr>
        </p:nvSpPr>
        <p:spPr>
          <a:xfrm>
            <a:off x="199473" y="1660775"/>
            <a:ext cx="11734861" cy="1292087"/>
          </a:xfrm>
        </p:spPr>
        <p:txBody>
          <a:bodyPr>
            <a:noAutofit/>
          </a:bodyPr>
          <a:lstStyle/>
          <a:p>
            <a:pPr algn="ctr"/>
            <a:r>
              <a:rPr lang="en-GB" sz="3600" b="1" noProof="0" dirty="0">
                <a:latin typeface="+mn-lt"/>
              </a:rPr>
              <a:t>Strategies for controlling head-tail connectivity in olefin-olefin cross couplings</a:t>
            </a:r>
          </a:p>
        </p:txBody>
      </p:sp>
      <p:sp>
        <p:nvSpPr>
          <p:cNvPr id="4" name="Date Placeholder 3">
            <a:extLst>
              <a:ext uri="{FF2B5EF4-FFF2-40B4-BE49-F238E27FC236}">
                <a16:creationId xmlns:a16="http://schemas.microsoft.com/office/drawing/2014/main" id="{88E92975-D8A1-D0D4-5CB1-89ABF95F5BCD}"/>
              </a:ext>
            </a:extLst>
          </p:cNvPr>
          <p:cNvSpPr>
            <a:spLocks noGrp="1"/>
          </p:cNvSpPr>
          <p:nvPr>
            <p:ph type="dt" sz="half" idx="10"/>
          </p:nvPr>
        </p:nvSpPr>
        <p:spPr/>
        <p:txBody>
          <a:bodyPr/>
          <a:lstStyle/>
          <a:p>
            <a:fld id="{798CFD0B-C93B-42A5-AF8F-F45C386B1A92}" type="datetime1">
              <a:rPr lang="en-GB" noProof="0" smtClean="0"/>
              <a:t>18/06/2026</a:t>
            </a:fld>
            <a:endParaRPr lang="en-GB" noProof="0" dirty="0"/>
          </a:p>
        </p:txBody>
      </p:sp>
      <p:sp>
        <p:nvSpPr>
          <p:cNvPr id="5" name="Slide Number Placeholder 4">
            <a:extLst>
              <a:ext uri="{FF2B5EF4-FFF2-40B4-BE49-F238E27FC236}">
                <a16:creationId xmlns:a16="http://schemas.microsoft.com/office/drawing/2014/main" id="{69CBB897-7823-17B9-DA6B-A9A9BD11CF82}"/>
              </a:ext>
            </a:extLst>
          </p:cNvPr>
          <p:cNvSpPr>
            <a:spLocks noGrp="1"/>
          </p:cNvSpPr>
          <p:nvPr>
            <p:ph type="sldNum" sz="quarter" idx="12"/>
          </p:nvPr>
        </p:nvSpPr>
        <p:spPr/>
        <p:txBody>
          <a:bodyPr/>
          <a:lstStyle/>
          <a:p>
            <a:fld id="{85319A5C-640A-460C-BA0E-25998396DD35}" type="slidenum">
              <a:rPr lang="en-GB" noProof="0" smtClean="0"/>
              <a:t>1</a:t>
            </a:fld>
            <a:endParaRPr lang="en-GB" noProof="0" dirty="0"/>
          </a:p>
        </p:txBody>
      </p:sp>
      <p:pic>
        <p:nvPicPr>
          <p:cNvPr id="3" name="Picture 2">
            <a:extLst>
              <a:ext uri="{FF2B5EF4-FFF2-40B4-BE49-F238E27FC236}">
                <a16:creationId xmlns:a16="http://schemas.microsoft.com/office/drawing/2014/main" id="{0F0B45F6-FDAB-E03E-CA3C-B12BD90E140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2704" y="101894"/>
            <a:ext cx="568421" cy="720000"/>
          </a:xfrm>
          <a:prstGeom prst="rect">
            <a:avLst/>
          </a:prstGeom>
          <a:noFill/>
          <a:ln>
            <a:noFill/>
          </a:ln>
        </p:spPr>
      </p:pic>
      <p:sp>
        <p:nvSpPr>
          <p:cNvPr id="7" name="Title 1">
            <a:extLst>
              <a:ext uri="{FF2B5EF4-FFF2-40B4-BE49-F238E27FC236}">
                <a16:creationId xmlns:a16="http://schemas.microsoft.com/office/drawing/2014/main" id="{4078312C-0071-D109-745C-47C7BA300BCA}"/>
              </a:ext>
            </a:extLst>
          </p:cNvPr>
          <p:cNvSpPr txBox="1">
            <a:spLocks/>
          </p:cNvSpPr>
          <p:nvPr/>
        </p:nvSpPr>
        <p:spPr>
          <a:xfrm>
            <a:off x="448755" y="3818868"/>
            <a:ext cx="11509574" cy="163995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000" noProof="0" dirty="0">
                <a:latin typeface="+mn-lt"/>
              </a:rPr>
              <a:t>Frederik Simonsen Bro</a:t>
            </a:r>
            <a:br>
              <a:rPr lang="en-GB" sz="2000" noProof="0" dirty="0">
                <a:latin typeface="+mn-lt"/>
              </a:rPr>
            </a:br>
            <a:r>
              <a:rPr lang="en-GB" sz="2000" noProof="0" dirty="0">
                <a:latin typeface="+mn-lt"/>
              </a:rPr>
              <a:t>Postdoctoral researcher</a:t>
            </a:r>
            <a:br>
              <a:rPr lang="en-GB" sz="2000" noProof="0" dirty="0">
                <a:latin typeface="+mn-lt"/>
              </a:rPr>
            </a:br>
            <a:r>
              <a:rPr lang="en-GB" sz="2000" noProof="0" dirty="0">
                <a:latin typeface="+mn-lt"/>
              </a:rPr>
              <a:t>Supervisor: Asst. Prof. Sebastian Clementson</a:t>
            </a:r>
            <a:br>
              <a:rPr lang="en-GB" sz="2000" noProof="0" dirty="0">
                <a:latin typeface="+mn-lt"/>
              </a:rPr>
            </a:br>
            <a:r>
              <a:rPr lang="en-GB" sz="2000" noProof="0" dirty="0" err="1"/>
              <a:t>Clementson</a:t>
            </a:r>
            <a:r>
              <a:rPr lang="en-GB" sz="2000" noProof="0" dirty="0"/>
              <a:t> group </a:t>
            </a:r>
            <a:r>
              <a:rPr lang="en-GB" sz="2000" dirty="0"/>
              <a:t>m</a:t>
            </a:r>
            <a:r>
              <a:rPr lang="en-GB" sz="2000" noProof="0" dirty="0" err="1"/>
              <a:t>eeting</a:t>
            </a:r>
            <a:endParaRPr lang="en-GB" sz="2000" noProof="0" dirty="0">
              <a:latin typeface="+mn-lt"/>
            </a:endParaRPr>
          </a:p>
          <a:p>
            <a:r>
              <a:rPr lang="en-GB" sz="2000" noProof="0" dirty="0">
                <a:latin typeface="+mn-lt"/>
              </a:rPr>
              <a:t>Research presentation</a:t>
            </a:r>
            <a:br>
              <a:rPr lang="en-GB" sz="2000" noProof="0" dirty="0">
                <a:latin typeface="+mn-lt"/>
              </a:rPr>
            </a:br>
            <a:r>
              <a:rPr lang="en-GB" sz="2000" noProof="0" dirty="0">
                <a:latin typeface="+mn-lt"/>
              </a:rPr>
              <a:t>2026.06.18</a:t>
            </a:r>
            <a:endParaRPr lang="en-GB" sz="2000" b="1" noProof="0" dirty="0">
              <a:latin typeface="+mn-lt"/>
            </a:endParaRPr>
          </a:p>
        </p:txBody>
      </p:sp>
      <p:pic>
        <p:nvPicPr>
          <p:cNvPr id="8" name="Picture 7" descr="A blue circle with black circle and arrow&#10;&#10;AI-generated content may be incorrect.">
            <a:extLst>
              <a:ext uri="{FF2B5EF4-FFF2-40B4-BE49-F238E27FC236}">
                <a16:creationId xmlns:a16="http://schemas.microsoft.com/office/drawing/2014/main" id="{01BFA5CE-156A-776C-AFDF-75CCDCF2AD2A}"/>
              </a:ext>
            </a:extLst>
          </p:cNvPr>
          <p:cNvPicPr>
            <a:picLocks noChangeAspect="1"/>
          </p:cNvPicPr>
          <p:nvPr/>
        </p:nvPicPr>
        <p:blipFill>
          <a:blip r:embed="rId4"/>
          <a:stretch>
            <a:fillRect/>
          </a:stretch>
        </p:blipFill>
        <p:spPr>
          <a:xfrm>
            <a:off x="11332561" y="101894"/>
            <a:ext cx="756735" cy="720000"/>
          </a:xfrm>
          <a:prstGeom prst="rect">
            <a:avLst/>
          </a:prstGeom>
        </p:spPr>
      </p:pic>
      <p:graphicFrame>
        <p:nvGraphicFramePr>
          <p:cNvPr id="9" name="Object 8">
            <a:extLst>
              <a:ext uri="{FF2B5EF4-FFF2-40B4-BE49-F238E27FC236}">
                <a16:creationId xmlns:a16="http://schemas.microsoft.com/office/drawing/2014/main" id="{77035645-F2C7-80E2-CCCC-99A025AF62CB}"/>
              </a:ext>
            </a:extLst>
          </p:cNvPr>
          <p:cNvGraphicFramePr>
            <a:graphicFrameLocks noChangeAspect="1"/>
          </p:cNvGraphicFramePr>
          <p:nvPr>
            <p:extLst>
              <p:ext uri="{D42A27DB-BD31-4B8C-83A1-F6EECF244321}">
                <p14:modId xmlns:p14="http://schemas.microsoft.com/office/powerpoint/2010/main" val="505855385"/>
              </p:ext>
            </p:extLst>
          </p:nvPr>
        </p:nvGraphicFramePr>
        <p:xfrm>
          <a:off x="7535694" y="3923814"/>
          <a:ext cx="3342504" cy="1422400"/>
        </p:xfrm>
        <a:graphic>
          <a:graphicData uri="http://schemas.openxmlformats.org/presentationml/2006/ole">
            <mc:AlternateContent xmlns:mc="http://schemas.openxmlformats.org/markup-compatibility/2006">
              <mc:Choice xmlns:v="urn:schemas-microsoft-com:vml" Requires="v">
                <p:oleObj name="CS ChemDraw 64-bit Drawing" r:id="rId5" imgW="955001" imgH="406400" progId="ChemDraw_x64.Document.6.0">
                  <p:embed/>
                </p:oleObj>
              </mc:Choice>
              <mc:Fallback>
                <p:oleObj name="CS ChemDraw 64-bit Drawing" r:id="rId5" imgW="955001" imgH="406400" progId="ChemDraw_x64.Document.6.0">
                  <p:embed/>
                  <p:pic>
                    <p:nvPicPr>
                      <p:cNvPr id="9" name="Object 8">
                        <a:extLst>
                          <a:ext uri="{FF2B5EF4-FFF2-40B4-BE49-F238E27FC236}">
                            <a16:creationId xmlns:a16="http://schemas.microsoft.com/office/drawing/2014/main" id="{77035645-F2C7-80E2-CCCC-99A025AF62CB}"/>
                          </a:ext>
                        </a:extLst>
                      </p:cNvPr>
                      <p:cNvPicPr/>
                      <p:nvPr/>
                    </p:nvPicPr>
                    <p:blipFill>
                      <a:blip r:embed="rId6"/>
                      <a:stretch>
                        <a:fillRect/>
                      </a:stretch>
                    </p:blipFill>
                    <p:spPr>
                      <a:xfrm>
                        <a:off x="7535694" y="3923814"/>
                        <a:ext cx="3342504" cy="1422400"/>
                      </a:xfrm>
                      <a:prstGeom prst="rect">
                        <a:avLst/>
                      </a:prstGeom>
                    </p:spPr>
                  </p:pic>
                </p:oleObj>
              </mc:Fallback>
            </mc:AlternateContent>
          </a:graphicData>
        </a:graphic>
      </p:graphicFrame>
    </p:spTree>
    <p:extLst>
      <p:ext uri="{BB962C8B-B14F-4D97-AF65-F5344CB8AC3E}">
        <p14:creationId xmlns:p14="http://schemas.microsoft.com/office/powerpoint/2010/main" val="7032969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A4B5D5-E73B-59AD-6559-9A4031F9EE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578CC4-AC53-809A-77BD-94485549E7F4}"/>
              </a:ext>
            </a:extLst>
          </p:cNvPr>
          <p:cNvSpPr>
            <a:spLocks noGrp="1"/>
          </p:cNvSpPr>
          <p:nvPr>
            <p:ph type="title"/>
          </p:nvPr>
        </p:nvSpPr>
        <p:spPr>
          <a:xfrm>
            <a:off x="199473" y="191039"/>
            <a:ext cx="11734861" cy="517470"/>
          </a:xfrm>
        </p:spPr>
        <p:txBody>
          <a:bodyPr>
            <a:normAutofit/>
          </a:bodyPr>
          <a:lstStyle/>
          <a:p>
            <a:pPr algn="ctr"/>
            <a:r>
              <a:rPr lang="en-GB" sz="2400" b="1" dirty="0">
                <a:latin typeface="+mn-lt"/>
              </a:rPr>
              <a:t>Head-to-tail – mechanism (simplified)</a:t>
            </a:r>
            <a:endParaRPr lang="en-GB" sz="2400" b="1" noProof="0" dirty="0">
              <a:latin typeface="+mn-lt"/>
            </a:endParaRPr>
          </a:p>
        </p:txBody>
      </p:sp>
      <p:sp>
        <p:nvSpPr>
          <p:cNvPr id="4" name="Date Placeholder 3">
            <a:extLst>
              <a:ext uri="{FF2B5EF4-FFF2-40B4-BE49-F238E27FC236}">
                <a16:creationId xmlns:a16="http://schemas.microsoft.com/office/drawing/2014/main" id="{0E882C95-103A-A21C-BAA1-AA8476988E6E}"/>
              </a:ext>
            </a:extLst>
          </p:cNvPr>
          <p:cNvSpPr>
            <a:spLocks noGrp="1"/>
          </p:cNvSpPr>
          <p:nvPr>
            <p:ph type="dt" sz="half" idx="10"/>
          </p:nvPr>
        </p:nvSpPr>
        <p:spPr/>
        <p:txBody>
          <a:bodyPr/>
          <a:lstStyle/>
          <a:p>
            <a:fld id="{798CFD0B-C93B-42A5-AF8F-F45C386B1A92}" type="datetime1">
              <a:rPr lang="en-GB" noProof="0" smtClean="0"/>
              <a:t>18/06/2026</a:t>
            </a:fld>
            <a:endParaRPr lang="en-GB" noProof="0" dirty="0"/>
          </a:p>
        </p:txBody>
      </p:sp>
      <p:sp>
        <p:nvSpPr>
          <p:cNvPr id="5" name="Slide Number Placeholder 4">
            <a:extLst>
              <a:ext uri="{FF2B5EF4-FFF2-40B4-BE49-F238E27FC236}">
                <a16:creationId xmlns:a16="http://schemas.microsoft.com/office/drawing/2014/main" id="{613A6F24-3768-12A5-0D6A-F07834D19E24}"/>
              </a:ext>
            </a:extLst>
          </p:cNvPr>
          <p:cNvSpPr>
            <a:spLocks noGrp="1"/>
          </p:cNvSpPr>
          <p:nvPr>
            <p:ph type="sldNum" sz="quarter" idx="12"/>
          </p:nvPr>
        </p:nvSpPr>
        <p:spPr/>
        <p:txBody>
          <a:bodyPr/>
          <a:lstStyle/>
          <a:p>
            <a:fld id="{85319A5C-640A-460C-BA0E-25998396DD35}" type="slidenum">
              <a:rPr lang="en-GB" noProof="0" smtClean="0"/>
              <a:t>10</a:t>
            </a:fld>
            <a:endParaRPr lang="en-GB" noProof="0" dirty="0"/>
          </a:p>
        </p:txBody>
      </p:sp>
      <p:pic>
        <p:nvPicPr>
          <p:cNvPr id="7" name="Picture 6">
            <a:extLst>
              <a:ext uri="{FF2B5EF4-FFF2-40B4-BE49-F238E27FC236}">
                <a16:creationId xmlns:a16="http://schemas.microsoft.com/office/drawing/2014/main" id="{0B0582B2-6A94-07FD-EBF2-46F50B2272E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2704" y="101894"/>
            <a:ext cx="568421" cy="720000"/>
          </a:xfrm>
          <a:prstGeom prst="rect">
            <a:avLst/>
          </a:prstGeom>
          <a:noFill/>
          <a:ln>
            <a:noFill/>
          </a:ln>
        </p:spPr>
      </p:pic>
      <p:pic>
        <p:nvPicPr>
          <p:cNvPr id="6" name="Picture 5" descr="A blue circle with black circle and arrow&#10;&#10;AI-generated content may be incorrect.">
            <a:extLst>
              <a:ext uri="{FF2B5EF4-FFF2-40B4-BE49-F238E27FC236}">
                <a16:creationId xmlns:a16="http://schemas.microsoft.com/office/drawing/2014/main" id="{E9FBC1A1-6373-6EEA-4518-F8DF7B74BF67}"/>
              </a:ext>
            </a:extLst>
          </p:cNvPr>
          <p:cNvPicPr>
            <a:picLocks noChangeAspect="1"/>
          </p:cNvPicPr>
          <p:nvPr/>
        </p:nvPicPr>
        <p:blipFill>
          <a:blip r:embed="rId4"/>
          <a:stretch>
            <a:fillRect/>
          </a:stretch>
        </p:blipFill>
        <p:spPr>
          <a:xfrm>
            <a:off x="11332561" y="101894"/>
            <a:ext cx="756735" cy="720000"/>
          </a:xfrm>
          <a:prstGeom prst="rect">
            <a:avLst/>
          </a:prstGeom>
        </p:spPr>
      </p:pic>
      <p:sp>
        <p:nvSpPr>
          <p:cNvPr id="8" name="Content Placeholder 5">
            <a:extLst>
              <a:ext uri="{FF2B5EF4-FFF2-40B4-BE49-F238E27FC236}">
                <a16:creationId xmlns:a16="http://schemas.microsoft.com/office/drawing/2014/main" id="{89838312-AA0C-98CD-F37F-DBC92FC1C519}"/>
              </a:ext>
            </a:extLst>
          </p:cNvPr>
          <p:cNvSpPr txBox="1">
            <a:spLocks/>
          </p:cNvSpPr>
          <p:nvPr/>
        </p:nvSpPr>
        <p:spPr bwMode="auto">
          <a:xfrm>
            <a:off x="2301275" y="6399926"/>
            <a:ext cx="7589450" cy="2779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ctr"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indent="0" algn="ctr">
              <a:buNone/>
            </a:pPr>
            <a:r>
              <a:rPr lang="en-GB" sz="1000" kern="0" dirty="0">
                <a:solidFill>
                  <a:schemeClr val="tx1">
                    <a:alpha val="65000"/>
                  </a:schemeClr>
                </a:solidFill>
              </a:rPr>
              <a:t>J. C. Lo, Y. Yabe, P. S. Baran, </a:t>
            </a:r>
            <a:r>
              <a:rPr lang="en-GB" sz="1000" i="1" kern="0" dirty="0">
                <a:solidFill>
                  <a:schemeClr val="tx1">
                    <a:alpha val="65000"/>
                  </a:schemeClr>
                </a:solidFill>
              </a:rPr>
              <a:t>J. Am. Chem. Soc.</a:t>
            </a:r>
            <a:r>
              <a:rPr lang="en-GB" sz="1000" kern="0" dirty="0">
                <a:solidFill>
                  <a:schemeClr val="tx1">
                    <a:alpha val="65000"/>
                  </a:schemeClr>
                </a:solidFill>
              </a:rPr>
              <a:t>, </a:t>
            </a:r>
            <a:r>
              <a:rPr lang="en-GB" sz="1000" b="1" kern="0" dirty="0">
                <a:solidFill>
                  <a:schemeClr val="tx1">
                    <a:alpha val="65000"/>
                  </a:schemeClr>
                </a:solidFill>
              </a:rPr>
              <a:t>2014</a:t>
            </a:r>
            <a:r>
              <a:rPr lang="en-GB" sz="1000" kern="0" dirty="0">
                <a:solidFill>
                  <a:schemeClr val="tx1">
                    <a:alpha val="65000"/>
                  </a:schemeClr>
                </a:solidFill>
              </a:rPr>
              <a:t>, </a:t>
            </a:r>
            <a:r>
              <a:rPr lang="en-GB" sz="1000" i="1" kern="0" dirty="0">
                <a:solidFill>
                  <a:schemeClr val="tx1">
                    <a:alpha val="65000"/>
                  </a:schemeClr>
                </a:solidFill>
              </a:rPr>
              <a:t>136</a:t>
            </a:r>
            <a:r>
              <a:rPr lang="en-GB" sz="1000" kern="0" dirty="0">
                <a:solidFill>
                  <a:schemeClr val="tx1">
                    <a:alpha val="65000"/>
                  </a:schemeClr>
                </a:solidFill>
              </a:rPr>
              <a:t>, 1304-1307; J. C. Lo </a:t>
            </a:r>
            <a:r>
              <a:rPr lang="en-GB" sz="1000" i="1" kern="0" dirty="0">
                <a:solidFill>
                  <a:schemeClr val="tx1">
                    <a:alpha val="65000"/>
                  </a:schemeClr>
                </a:solidFill>
              </a:rPr>
              <a:t>et al</a:t>
            </a:r>
            <a:r>
              <a:rPr lang="en-GB" sz="1000" kern="0" dirty="0">
                <a:solidFill>
                  <a:schemeClr val="tx1">
                    <a:alpha val="65000"/>
                  </a:schemeClr>
                </a:solidFill>
              </a:rPr>
              <a:t>., </a:t>
            </a:r>
            <a:r>
              <a:rPr lang="en-GB" sz="1000" i="1" kern="0" dirty="0">
                <a:solidFill>
                  <a:schemeClr val="tx1">
                    <a:alpha val="65000"/>
                  </a:schemeClr>
                </a:solidFill>
              </a:rPr>
              <a:t>J. Am. Chem. Soc.</a:t>
            </a:r>
            <a:r>
              <a:rPr lang="en-GB" sz="1000" kern="0" dirty="0">
                <a:solidFill>
                  <a:schemeClr val="tx1">
                    <a:alpha val="65000"/>
                  </a:schemeClr>
                </a:solidFill>
              </a:rPr>
              <a:t>, </a:t>
            </a:r>
            <a:r>
              <a:rPr lang="en-GB" sz="1000" b="1" kern="0" dirty="0">
                <a:solidFill>
                  <a:schemeClr val="tx1">
                    <a:alpha val="65000"/>
                  </a:schemeClr>
                </a:solidFill>
              </a:rPr>
              <a:t>2017</a:t>
            </a:r>
            <a:r>
              <a:rPr lang="en-GB" sz="1000" kern="0" dirty="0">
                <a:solidFill>
                  <a:schemeClr val="tx1">
                    <a:alpha val="65000"/>
                  </a:schemeClr>
                </a:solidFill>
              </a:rPr>
              <a:t>, </a:t>
            </a:r>
            <a:r>
              <a:rPr lang="en-GB" sz="1000" i="1" kern="0" dirty="0">
                <a:solidFill>
                  <a:schemeClr val="tx1">
                    <a:alpha val="65000"/>
                  </a:schemeClr>
                </a:solidFill>
              </a:rPr>
              <a:t>139</a:t>
            </a:r>
            <a:r>
              <a:rPr lang="en-GB" sz="1000" kern="0" dirty="0">
                <a:solidFill>
                  <a:schemeClr val="tx1">
                    <a:alpha val="65000"/>
                  </a:schemeClr>
                </a:solidFill>
              </a:rPr>
              <a:t>, 2484-2503.  </a:t>
            </a:r>
            <a:endParaRPr lang="en-GB" sz="1000" kern="0" noProof="0" dirty="0">
              <a:solidFill>
                <a:schemeClr val="tx1">
                  <a:alpha val="65000"/>
                </a:schemeClr>
              </a:solidFill>
            </a:endParaRPr>
          </a:p>
        </p:txBody>
      </p:sp>
      <p:pic>
        <p:nvPicPr>
          <p:cNvPr id="10" name="Picture 9">
            <a:extLst>
              <a:ext uri="{FF2B5EF4-FFF2-40B4-BE49-F238E27FC236}">
                <a16:creationId xmlns:a16="http://schemas.microsoft.com/office/drawing/2014/main" id="{84FC54C2-C955-1593-D52A-54F4419A6A75}"/>
              </a:ext>
            </a:extLst>
          </p:cNvPr>
          <p:cNvPicPr>
            <a:picLocks noChangeAspect="1"/>
          </p:cNvPicPr>
          <p:nvPr/>
        </p:nvPicPr>
        <p:blipFill>
          <a:blip r:embed="rId5"/>
          <a:stretch>
            <a:fillRect/>
          </a:stretch>
        </p:blipFill>
        <p:spPr>
          <a:xfrm>
            <a:off x="2301275" y="1224345"/>
            <a:ext cx="7589450" cy="4659745"/>
          </a:xfrm>
          <a:prstGeom prst="rect">
            <a:avLst/>
          </a:prstGeom>
        </p:spPr>
      </p:pic>
      <p:sp>
        <p:nvSpPr>
          <p:cNvPr id="3" name="Content Placeholder 5">
            <a:extLst>
              <a:ext uri="{FF2B5EF4-FFF2-40B4-BE49-F238E27FC236}">
                <a16:creationId xmlns:a16="http://schemas.microsoft.com/office/drawing/2014/main" id="{AC91E3A6-CF0A-B615-5790-782A597681EE}"/>
              </a:ext>
            </a:extLst>
          </p:cNvPr>
          <p:cNvSpPr txBox="1">
            <a:spLocks/>
          </p:cNvSpPr>
          <p:nvPr/>
        </p:nvSpPr>
        <p:spPr bwMode="auto">
          <a:xfrm>
            <a:off x="7372350" y="6399926"/>
            <a:ext cx="4238626" cy="2779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ctr"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indent="0" algn="r">
              <a:buNone/>
            </a:pPr>
            <a:r>
              <a:rPr lang="en-GB" sz="1000" kern="0" noProof="0" dirty="0">
                <a:solidFill>
                  <a:schemeClr val="tx1">
                    <a:alpha val="65000"/>
                  </a:schemeClr>
                </a:solidFill>
              </a:rPr>
              <a:t>EWG = electron-withdrawing group</a:t>
            </a:r>
          </a:p>
        </p:txBody>
      </p:sp>
    </p:spTree>
    <p:extLst>
      <p:ext uri="{BB962C8B-B14F-4D97-AF65-F5344CB8AC3E}">
        <p14:creationId xmlns:p14="http://schemas.microsoft.com/office/powerpoint/2010/main" val="7941362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3206B0-A2CF-71C0-7834-8EEB91DA27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FC0EF0-ADD0-0DCF-C363-A1F9FC3B8533}"/>
              </a:ext>
            </a:extLst>
          </p:cNvPr>
          <p:cNvSpPr>
            <a:spLocks noGrp="1"/>
          </p:cNvSpPr>
          <p:nvPr>
            <p:ph type="title"/>
          </p:nvPr>
        </p:nvSpPr>
        <p:spPr>
          <a:xfrm>
            <a:off x="199473" y="191039"/>
            <a:ext cx="11734861" cy="517470"/>
          </a:xfrm>
        </p:spPr>
        <p:txBody>
          <a:bodyPr>
            <a:normAutofit/>
          </a:bodyPr>
          <a:lstStyle/>
          <a:p>
            <a:pPr algn="ctr"/>
            <a:r>
              <a:rPr lang="en-GB" sz="2400" b="1" dirty="0">
                <a:latin typeface="+mn-lt"/>
              </a:rPr>
              <a:t>Tail-to-head</a:t>
            </a:r>
            <a:endParaRPr lang="en-GB" sz="2400" b="1" noProof="0" dirty="0">
              <a:latin typeface="+mn-lt"/>
            </a:endParaRPr>
          </a:p>
        </p:txBody>
      </p:sp>
      <p:sp>
        <p:nvSpPr>
          <p:cNvPr id="4" name="Date Placeholder 3">
            <a:extLst>
              <a:ext uri="{FF2B5EF4-FFF2-40B4-BE49-F238E27FC236}">
                <a16:creationId xmlns:a16="http://schemas.microsoft.com/office/drawing/2014/main" id="{476E43B4-E4A7-BB0E-05B4-23BE48D63B6E}"/>
              </a:ext>
            </a:extLst>
          </p:cNvPr>
          <p:cNvSpPr>
            <a:spLocks noGrp="1"/>
          </p:cNvSpPr>
          <p:nvPr>
            <p:ph type="dt" sz="half" idx="10"/>
          </p:nvPr>
        </p:nvSpPr>
        <p:spPr/>
        <p:txBody>
          <a:bodyPr/>
          <a:lstStyle/>
          <a:p>
            <a:fld id="{798CFD0B-C93B-42A5-AF8F-F45C386B1A92}" type="datetime1">
              <a:rPr lang="en-GB" noProof="0" smtClean="0"/>
              <a:t>18/06/2026</a:t>
            </a:fld>
            <a:endParaRPr lang="en-GB" noProof="0" dirty="0"/>
          </a:p>
        </p:txBody>
      </p:sp>
      <p:sp>
        <p:nvSpPr>
          <p:cNvPr id="5" name="Slide Number Placeholder 4">
            <a:extLst>
              <a:ext uri="{FF2B5EF4-FFF2-40B4-BE49-F238E27FC236}">
                <a16:creationId xmlns:a16="http://schemas.microsoft.com/office/drawing/2014/main" id="{CC686E1D-B488-D863-7B44-5017DB120C28}"/>
              </a:ext>
            </a:extLst>
          </p:cNvPr>
          <p:cNvSpPr>
            <a:spLocks noGrp="1"/>
          </p:cNvSpPr>
          <p:nvPr>
            <p:ph type="sldNum" sz="quarter" idx="12"/>
          </p:nvPr>
        </p:nvSpPr>
        <p:spPr/>
        <p:txBody>
          <a:bodyPr/>
          <a:lstStyle/>
          <a:p>
            <a:fld id="{85319A5C-640A-460C-BA0E-25998396DD35}" type="slidenum">
              <a:rPr lang="en-GB" noProof="0" smtClean="0"/>
              <a:t>11</a:t>
            </a:fld>
            <a:endParaRPr lang="en-GB" noProof="0" dirty="0"/>
          </a:p>
        </p:txBody>
      </p:sp>
      <p:pic>
        <p:nvPicPr>
          <p:cNvPr id="7" name="Picture 6">
            <a:extLst>
              <a:ext uri="{FF2B5EF4-FFF2-40B4-BE49-F238E27FC236}">
                <a16:creationId xmlns:a16="http://schemas.microsoft.com/office/drawing/2014/main" id="{274A6634-74BF-E421-0C00-4CB131747A0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2704" y="101894"/>
            <a:ext cx="568421" cy="720000"/>
          </a:xfrm>
          <a:prstGeom prst="rect">
            <a:avLst/>
          </a:prstGeom>
          <a:noFill/>
          <a:ln>
            <a:noFill/>
          </a:ln>
        </p:spPr>
      </p:pic>
      <p:pic>
        <p:nvPicPr>
          <p:cNvPr id="6" name="Picture 5" descr="A blue circle with black circle and arrow&#10;&#10;AI-generated content may be incorrect.">
            <a:extLst>
              <a:ext uri="{FF2B5EF4-FFF2-40B4-BE49-F238E27FC236}">
                <a16:creationId xmlns:a16="http://schemas.microsoft.com/office/drawing/2014/main" id="{563EC487-ADB5-4E17-1168-653D8A7066A0}"/>
              </a:ext>
            </a:extLst>
          </p:cNvPr>
          <p:cNvPicPr>
            <a:picLocks noChangeAspect="1"/>
          </p:cNvPicPr>
          <p:nvPr/>
        </p:nvPicPr>
        <p:blipFill>
          <a:blip r:embed="rId4"/>
          <a:stretch>
            <a:fillRect/>
          </a:stretch>
        </p:blipFill>
        <p:spPr>
          <a:xfrm>
            <a:off x="11332561" y="101894"/>
            <a:ext cx="756735" cy="720000"/>
          </a:xfrm>
          <a:prstGeom prst="rect">
            <a:avLst/>
          </a:prstGeom>
        </p:spPr>
      </p:pic>
      <p:sp>
        <p:nvSpPr>
          <p:cNvPr id="8" name="Content Placeholder 5">
            <a:extLst>
              <a:ext uri="{FF2B5EF4-FFF2-40B4-BE49-F238E27FC236}">
                <a16:creationId xmlns:a16="http://schemas.microsoft.com/office/drawing/2014/main" id="{18586560-7855-36F8-5049-D8BF5C39F03C}"/>
              </a:ext>
            </a:extLst>
          </p:cNvPr>
          <p:cNvSpPr txBox="1">
            <a:spLocks/>
          </p:cNvSpPr>
          <p:nvPr/>
        </p:nvSpPr>
        <p:spPr bwMode="auto">
          <a:xfrm>
            <a:off x="3069025" y="6401690"/>
            <a:ext cx="6053949" cy="2779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ctr"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indent="0" algn="ctr">
              <a:buNone/>
            </a:pPr>
            <a:r>
              <a:rPr lang="en-GB" sz="1000" kern="0" dirty="0">
                <a:solidFill>
                  <a:schemeClr val="tx1">
                    <a:alpha val="65000"/>
                  </a:schemeClr>
                </a:solidFill>
              </a:rPr>
              <a:t>W. Zhou, I. A. Dmitriev, P. Melchiorre, </a:t>
            </a:r>
            <a:r>
              <a:rPr lang="en-GB" sz="1000" i="1" kern="0" dirty="0">
                <a:solidFill>
                  <a:schemeClr val="tx1">
                    <a:alpha val="65000"/>
                  </a:schemeClr>
                </a:solidFill>
              </a:rPr>
              <a:t>J. Am. Chem. Soc.</a:t>
            </a:r>
            <a:r>
              <a:rPr lang="en-GB" sz="1000" kern="0" dirty="0">
                <a:solidFill>
                  <a:schemeClr val="tx1">
                    <a:alpha val="65000"/>
                  </a:schemeClr>
                </a:solidFill>
              </a:rPr>
              <a:t>,</a:t>
            </a:r>
            <a:r>
              <a:rPr lang="en-GB" sz="1000" i="1" kern="0" dirty="0">
                <a:solidFill>
                  <a:schemeClr val="tx1">
                    <a:alpha val="65000"/>
                  </a:schemeClr>
                </a:solidFill>
              </a:rPr>
              <a:t> </a:t>
            </a:r>
            <a:r>
              <a:rPr lang="en-GB" sz="1000" b="1" kern="0" dirty="0">
                <a:solidFill>
                  <a:schemeClr val="tx1">
                    <a:alpha val="65000"/>
                  </a:schemeClr>
                </a:solidFill>
              </a:rPr>
              <a:t>2023</a:t>
            </a:r>
            <a:r>
              <a:rPr lang="en-GB" sz="1000" kern="0">
                <a:solidFill>
                  <a:schemeClr val="tx1">
                    <a:alpha val="65000"/>
                  </a:schemeClr>
                </a:solidFill>
              </a:rPr>
              <a:t>, 25098-25102.</a:t>
            </a:r>
            <a:r>
              <a:rPr lang="en-GB" sz="1000" i="1" kern="0">
                <a:solidFill>
                  <a:schemeClr val="tx1">
                    <a:alpha val="65000"/>
                  </a:schemeClr>
                </a:solidFill>
              </a:rPr>
              <a:t> </a:t>
            </a:r>
            <a:endParaRPr lang="en-GB" sz="1000" i="1" kern="0" noProof="0" dirty="0">
              <a:solidFill>
                <a:schemeClr val="tx1">
                  <a:alpha val="65000"/>
                </a:schemeClr>
              </a:solidFill>
            </a:endParaRPr>
          </a:p>
        </p:txBody>
      </p:sp>
      <p:sp>
        <p:nvSpPr>
          <p:cNvPr id="13" name="Content Placeholder 5">
            <a:extLst>
              <a:ext uri="{FF2B5EF4-FFF2-40B4-BE49-F238E27FC236}">
                <a16:creationId xmlns:a16="http://schemas.microsoft.com/office/drawing/2014/main" id="{5C23D0AF-FD73-2D72-2507-DBECDB103745}"/>
              </a:ext>
            </a:extLst>
          </p:cNvPr>
          <p:cNvSpPr txBox="1">
            <a:spLocks/>
          </p:cNvSpPr>
          <p:nvPr/>
        </p:nvSpPr>
        <p:spPr bwMode="auto">
          <a:xfrm>
            <a:off x="7372350" y="6399926"/>
            <a:ext cx="4238626" cy="2779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ctr"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indent="0" algn="r">
              <a:buNone/>
            </a:pPr>
            <a:r>
              <a:rPr lang="en-GB" sz="1000" kern="0" dirty="0">
                <a:solidFill>
                  <a:schemeClr val="tx1">
                    <a:alpha val="65000"/>
                  </a:schemeClr>
                </a:solidFill>
              </a:rPr>
              <a:t>DCE = 1,2-dichloroethane</a:t>
            </a:r>
          </a:p>
          <a:p>
            <a:pPr marL="0" indent="0" algn="r">
              <a:buNone/>
            </a:pPr>
            <a:r>
              <a:rPr lang="en-GB" sz="1000" kern="0" dirty="0">
                <a:solidFill>
                  <a:schemeClr val="tx1">
                    <a:alpha val="65000"/>
                  </a:schemeClr>
                </a:solidFill>
              </a:rPr>
              <a:t>EWG = electron-withdrawing group</a:t>
            </a:r>
          </a:p>
          <a:p>
            <a:pPr marL="0" indent="0" algn="r">
              <a:buNone/>
            </a:pPr>
            <a:r>
              <a:rPr lang="en-GB" sz="1000" kern="0" dirty="0">
                <a:solidFill>
                  <a:schemeClr val="tx1">
                    <a:alpha val="65000"/>
                  </a:schemeClr>
                </a:solidFill>
              </a:rPr>
              <a:t>LED = light-emitting diode</a:t>
            </a:r>
          </a:p>
        </p:txBody>
      </p:sp>
      <p:graphicFrame>
        <p:nvGraphicFramePr>
          <p:cNvPr id="3" name="Object 2">
            <a:extLst>
              <a:ext uri="{FF2B5EF4-FFF2-40B4-BE49-F238E27FC236}">
                <a16:creationId xmlns:a16="http://schemas.microsoft.com/office/drawing/2014/main" id="{0F486D10-FCA4-F213-580E-4097E80E994C}"/>
              </a:ext>
            </a:extLst>
          </p:cNvPr>
          <p:cNvGraphicFramePr>
            <a:graphicFrameLocks noChangeAspect="1"/>
          </p:cNvGraphicFramePr>
          <p:nvPr>
            <p:extLst>
              <p:ext uri="{D42A27DB-BD31-4B8C-83A1-F6EECF244321}">
                <p14:modId xmlns:p14="http://schemas.microsoft.com/office/powerpoint/2010/main" val="1903474018"/>
              </p:ext>
            </p:extLst>
          </p:nvPr>
        </p:nvGraphicFramePr>
        <p:xfrm>
          <a:off x="1051479" y="1358898"/>
          <a:ext cx="8018462" cy="4346575"/>
        </p:xfrm>
        <a:graphic>
          <a:graphicData uri="http://schemas.openxmlformats.org/presentationml/2006/ole">
            <mc:AlternateContent xmlns:mc="http://schemas.openxmlformats.org/markup-compatibility/2006">
              <mc:Choice xmlns:v="urn:schemas-microsoft-com:vml" Requires="v">
                <p:oleObj name="CS ChemDraw 64-bit Drawing" r:id="rId5" imgW="5345886" imgH="2896658" progId="ChemDraw_x64.Document.6.0">
                  <p:embed/>
                </p:oleObj>
              </mc:Choice>
              <mc:Fallback>
                <p:oleObj name="CS ChemDraw 64-bit Drawing" r:id="rId5" imgW="5345886" imgH="2896658" progId="ChemDraw_x64.Document.6.0">
                  <p:embed/>
                  <p:pic>
                    <p:nvPicPr>
                      <p:cNvPr id="3" name="Object 2">
                        <a:extLst>
                          <a:ext uri="{FF2B5EF4-FFF2-40B4-BE49-F238E27FC236}">
                            <a16:creationId xmlns:a16="http://schemas.microsoft.com/office/drawing/2014/main" id="{0F486D10-FCA4-F213-580E-4097E80E994C}"/>
                          </a:ext>
                        </a:extLst>
                      </p:cNvPr>
                      <p:cNvPicPr/>
                      <p:nvPr/>
                    </p:nvPicPr>
                    <p:blipFill>
                      <a:blip r:embed="rId6"/>
                      <a:stretch>
                        <a:fillRect/>
                      </a:stretch>
                    </p:blipFill>
                    <p:spPr>
                      <a:xfrm>
                        <a:off x="1051479" y="1358898"/>
                        <a:ext cx="8018462" cy="4346575"/>
                      </a:xfrm>
                      <a:prstGeom prst="rect">
                        <a:avLst/>
                      </a:prstGeom>
                    </p:spPr>
                  </p:pic>
                </p:oleObj>
              </mc:Fallback>
            </mc:AlternateContent>
          </a:graphicData>
        </a:graphic>
      </p:graphicFrame>
      <p:graphicFrame>
        <p:nvGraphicFramePr>
          <p:cNvPr id="9" name="Object 8">
            <a:extLst>
              <a:ext uri="{FF2B5EF4-FFF2-40B4-BE49-F238E27FC236}">
                <a16:creationId xmlns:a16="http://schemas.microsoft.com/office/drawing/2014/main" id="{EBD6C540-3EF7-98F1-16D7-02F6FF4B405F}"/>
              </a:ext>
            </a:extLst>
          </p:cNvPr>
          <p:cNvGraphicFramePr>
            <a:graphicFrameLocks noChangeAspect="1"/>
          </p:cNvGraphicFramePr>
          <p:nvPr>
            <p:extLst>
              <p:ext uri="{D42A27DB-BD31-4B8C-83A1-F6EECF244321}">
                <p14:modId xmlns:p14="http://schemas.microsoft.com/office/powerpoint/2010/main" val="873750155"/>
              </p:ext>
            </p:extLst>
          </p:nvPr>
        </p:nvGraphicFramePr>
        <p:xfrm>
          <a:off x="9576834" y="1119980"/>
          <a:ext cx="1563687" cy="4824413"/>
        </p:xfrm>
        <a:graphic>
          <a:graphicData uri="http://schemas.openxmlformats.org/presentationml/2006/ole">
            <mc:AlternateContent xmlns:mc="http://schemas.openxmlformats.org/markup-compatibility/2006">
              <mc:Choice xmlns:v="urn:schemas-microsoft-com:vml" Requires="v">
                <p:oleObj name="CS ChemDraw 64-bit Drawing" r:id="rId7" imgW="1562953" imgH="4824589" progId="ChemDraw_x64.Document.6.0">
                  <p:embed/>
                </p:oleObj>
              </mc:Choice>
              <mc:Fallback>
                <p:oleObj name="CS ChemDraw 64-bit Drawing" r:id="rId7" imgW="1562953" imgH="4824589" progId="ChemDraw_x64.Document.6.0">
                  <p:embed/>
                  <p:pic>
                    <p:nvPicPr>
                      <p:cNvPr id="9" name="Object 8">
                        <a:extLst>
                          <a:ext uri="{FF2B5EF4-FFF2-40B4-BE49-F238E27FC236}">
                            <a16:creationId xmlns:a16="http://schemas.microsoft.com/office/drawing/2014/main" id="{EBD6C540-3EF7-98F1-16D7-02F6FF4B405F}"/>
                          </a:ext>
                        </a:extLst>
                      </p:cNvPr>
                      <p:cNvPicPr/>
                      <p:nvPr/>
                    </p:nvPicPr>
                    <p:blipFill>
                      <a:blip r:embed="rId8"/>
                      <a:stretch>
                        <a:fillRect/>
                      </a:stretch>
                    </p:blipFill>
                    <p:spPr>
                      <a:xfrm>
                        <a:off x="9576834" y="1119980"/>
                        <a:ext cx="1563687" cy="4824413"/>
                      </a:xfrm>
                      <a:prstGeom prst="rect">
                        <a:avLst/>
                      </a:prstGeom>
                    </p:spPr>
                  </p:pic>
                </p:oleObj>
              </mc:Fallback>
            </mc:AlternateContent>
          </a:graphicData>
        </a:graphic>
      </p:graphicFrame>
    </p:spTree>
    <p:extLst>
      <p:ext uri="{BB962C8B-B14F-4D97-AF65-F5344CB8AC3E}">
        <p14:creationId xmlns:p14="http://schemas.microsoft.com/office/powerpoint/2010/main" val="7953984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355F41-8108-9404-7640-59FB5C2C2C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DC81AE-C38E-2ADD-D5CB-539FEE6F7397}"/>
              </a:ext>
            </a:extLst>
          </p:cNvPr>
          <p:cNvSpPr>
            <a:spLocks noGrp="1"/>
          </p:cNvSpPr>
          <p:nvPr>
            <p:ph type="title"/>
          </p:nvPr>
        </p:nvSpPr>
        <p:spPr>
          <a:xfrm>
            <a:off x="199473" y="191039"/>
            <a:ext cx="11734861" cy="517470"/>
          </a:xfrm>
        </p:spPr>
        <p:txBody>
          <a:bodyPr>
            <a:normAutofit/>
          </a:bodyPr>
          <a:lstStyle/>
          <a:p>
            <a:pPr algn="ctr"/>
            <a:r>
              <a:rPr lang="en-GB" sz="2400" b="1" dirty="0">
                <a:latin typeface="+mn-lt"/>
              </a:rPr>
              <a:t>Tail-to-head – mechanism</a:t>
            </a:r>
            <a:endParaRPr lang="en-GB" sz="2400" b="1" noProof="0" dirty="0">
              <a:latin typeface="+mn-lt"/>
            </a:endParaRPr>
          </a:p>
        </p:txBody>
      </p:sp>
      <p:sp>
        <p:nvSpPr>
          <p:cNvPr id="4" name="Date Placeholder 3">
            <a:extLst>
              <a:ext uri="{FF2B5EF4-FFF2-40B4-BE49-F238E27FC236}">
                <a16:creationId xmlns:a16="http://schemas.microsoft.com/office/drawing/2014/main" id="{EDCC2C83-C786-0B4A-2634-44266FFD07B2}"/>
              </a:ext>
            </a:extLst>
          </p:cNvPr>
          <p:cNvSpPr>
            <a:spLocks noGrp="1"/>
          </p:cNvSpPr>
          <p:nvPr>
            <p:ph type="dt" sz="half" idx="10"/>
          </p:nvPr>
        </p:nvSpPr>
        <p:spPr/>
        <p:txBody>
          <a:bodyPr/>
          <a:lstStyle/>
          <a:p>
            <a:fld id="{798CFD0B-C93B-42A5-AF8F-F45C386B1A92}" type="datetime1">
              <a:rPr lang="en-GB" noProof="0" smtClean="0"/>
              <a:t>18/06/2026</a:t>
            </a:fld>
            <a:endParaRPr lang="en-GB" noProof="0" dirty="0"/>
          </a:p>
        </p:txBody>
      </p:sp>
      <p:sp>
        <p:nvSpPr>
          <p:cNvPr id="5" name="Slide Number Placeholder 4">
            <a:extLst>
              <a:ext uri="{FF2B5EF4-FFF2-40B4-BE49-F238E27FC236}">
                <a16:creationId xmlns:a16="http://schemas.microsoft.com/office/drawing/2014/main" id="{D39EEFC8-F980-1485-057C-68BD7A460283}"/>
              </a:ext>
            </a:extLst>
          </p:cNvPr>
          <p:cNvSpPr>
            <a:spLocks noGrp="1"/>
          </p:cNvSpPr>
          <p:nvPr>
            <p:ph type="sldNum" sz="quarter" idx="12"/>
          </p:nvPr>
        </p:nvSpPr>
        <p:spPr/>
        <p:txBody>
          <a:bodyPr/>
          <a:lstStyle/>
          <a:p>
            <a:fld id="{85319A5C-640A-460C-BA0E-25998396DD35}" type="slidenum">
              <a:rPr lang="en-GB" noProof="0" smtClean="0"/>
              <a:t>12</a:t>
            </a:fld>
            <a:endParaRPr lang="en-GB" noProof="0" dirty="0"/>
          </a:p>
        </p:txBody>
      </p:sp>
      <p:pic>
        <p:nvPicPr>
          <p:cNvPr id="7" name="Picture 6">
            <a:extLst>
              <a:ext uri="{FF2B5EF4-FFF2-40B4-BE49-F238E27FC236}">
                <a16:creationId xmlns:a16="http://schemas.microsoft.com/office/drawing/2014/main" id="{6161CE41-4361-6219-3E53-EE292A5B8E6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2704" y="101894"/>
            <a:ext cx="568421" cy="720000"/>
          </a:xfrm>
          <a:prstGeom prst="rect">
            <a:avLst/>
          </a:prstGeom>
          <a:noFill/>
          <a:ln>
            <a:noFill/>
          </a:ln>
        </p:spPr>
      </p:pic>
      <p:pic>
        <p:nvPicPr>
          <p:cNvPr id="6" name="Picture 5" descr="A blue circle with black circle and arrow&#10;&#10;AI-generated content may be incorrect.">
            <a:extLst>
              <a:ext uri="{FF2B5EF4-FFF2-40B4-BE49-F238E27FC236}">
                <a16:creationId xmlns:a16="http://schemas.microsoft.com/office/drawing/2014/main" id="{BDE35454-79F6-9EBA-96E5-E25AC9CB4084}"/>
              </a:ext>
            </a:extLst>
          </p:cNvPr>
          <p:cNvPicPr>
            <a:picLocks noChangeAspect="1"/>
          </p:cNvPicPr>
          <p:nvPr/>
        </p:nvPicPr>
        <p:blipFill>
          <a:blip r:embed="rId4"/>
          <a:stretch>
            <a:fillRect/>
          </a:stretch>
        </p:blipFill>
        <p:spPr>
          <a:xfrm>
            <a:off x="11332561" y="101894"/>
            <a:ext cx="756735" cy="720000"/>
          </a:xfrm>
          <a:prstGeom prst="rect">
            <a:avLst/>
          </a:prstGeom>
        </p:spPr>
      </p:pic>
      <p:sp>
        <p:nvSpPr>
          <p:cNvPr id="8" name="Content Placeholder 5">
            <a:extLst>
              <a:ext uri="{FF2B5EF4-FFF2-40B4-BE49-F238E27FC236}">
                <a16:creationId xmlns:a16="http://schemas.microsoft.com/office/drawing/2014/main" id="{213C7D6F-7EE1-3ED6-76FD-52655FDBAD84}"/>
              </a:ext>
            </a:extLst>
          </p:cNvPr>
          <p:cNvSpPr txBox="1">
            <a:spLocks/>
          </p:cNvSpPr>
          <p:nvPr/>
        </p:nvSpPr>
        <p:spPr bwMode="auto">
          <a:xfrm>
            <a:off x="3069025" y="6401690"/>
            <a:ext cx="6053949" cy="2779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ctr"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indent="0" algn="ctr">
              <a:buNone/>
            </a:pPr>
            <a:r>
              <a:rPr lang="en-GB" sz="1000" kern="0" dirty="0">
                <a:solidFill>
                  <a:schemeClr val="tx1">
                    <a:alpha val="65000"/>
                  </a:schemeClr>
                </a:solidFill>
              </a:rPr>
              <a:t>W. Zhou, I. A. Dmitriev, P. Melchiorre, </a:t>
            </a:r>
            <a:r>
              <a:rPr lang="en-GB" sz="1000" i="1" kern="0" dirty="0">
                <a:solidFill>
                  <a:schemeClr val="tx1">
                    <a:alpha val="65000"/>
                  </a:schemeClr>
                </a:solidFill>
              </a:rPr>
              <a:t>J. Am. Chem. Soc.</a:t>
            </a:r>
            <a:r>
              <a:rPr lang="en-GB" sz="1000" kern="0" dirty="0">
                <a:solidFill>
                  <a:schemeClr val="tx1">
                    <a:alpha val="65000"/>
                  </a:schemeClr>
                </a:solidFill>
              </a:rPr>
              <a:t>,</a:t>
            </a:r>
            <a:r>
              <a:rPr lang="en-GB" sz="1000" i="1" kern="0" dirty="0">
                <a:solidFill>
                  <a:schemeClr val="tx1">
                    <a:alpha val="65000"/>
                  </a:schemeClr>
                </a:solidFill>
              </a:rPr>
              <a:t> </a:t>
            </a:r>
            <a:r>
              <a:rPr lang="en-GB" sz="1000" b="1" kern="0" dirty="0">
                <a:solidFill>
                  <a:schemeClr val="tx1">
                    <a:alpha val="65000"/>
                  </a:schemeClr>
                </a:solidFill>
              </a:rPr>
              <a:t>2023</a:t>
            </a:r>
            <a:r>
              <a:rPr lang="en-GB" sz="1000" kern="0">
                <a:solidFill>
                  <a:schemeClr val="tx1">
                    <a:alpha val="65000"/>
                  </a:schemeClr>
                </a:solidFill>
              </a:rPr>
              <a:t>, 25098-25102.</a:t>
            </a:r>
            <a:r>
              <a:rPr lang="en-GB" sz="1000" i="1" kern="0">
                <a:solidFill>
                  <a:schemeClr val="tx1">
                    <a:alpha val="65000"/>
                  </a:schemeClr>
                </a:solidFill>
              </a:rPr>
              <a:t> </a:t>
            </a:r>
            <a:endParaRPr lang="en-GB" sz="1000" i="1" kern="0" noProof="0" dirty="0">
              <a:solidFill>
                <a:schemeClr val="tx1">
                  <a:alpha val="65000"/>
                </a:schemeClr>
              </a:solidFill>
            </a:endParaRPr>
          </a:p>
        </p:txBody>
      </p:sp>
      <p:pic>
        <p:nvPicPr>
          <p:cNvPr id="9" name="Picture 8">
            <a:extLst>
              <a:ext uri="{FF2B5EF4-FFF2-40B4-BE49-F238E27FC236}">
                <a16:creationId xmlns:a16="http://schemas.microsoft.com/office/drawing/2014/main" id="{F2F455CD-3DB1-1E9D-3154-F79C57C5D466}"/>
              </a:ext>
            </a:extLst>
          </p:cNvPr>
          <p:cNvPicPr>
            <a:picLocks noChangeAspect="1"/>
          </p:cNvPicPr>
          <p:nvPr/>
        </p:nvPicPr>
        <p:blipFill>
          <a:blip r:embed="rId5"/>
          <a:stretch>
            <a:fillRect/>
          </a:stretch>
        </p:blipFill>
        <p:spPr>
          <a:xfrm>
            <a:off x="2053613" y="1155853"/>
            <a:ext cx="8084773" cy="4796374"/>
          </a:xfrm>
          <a:prstGeom prst="rect">
            <a:avLst/>
          </a:prstGeom>
        </p:spPr>
      </p:pic>
      <p:sp>
        <p:nvSpPr>
          <p:cNvPr id="11" name="Content Placeholder 5">
            <a:extLst>
              <a:ext uri="{FF2B5EF4-FFF2-40B4-BE49-F238E27FC236}">
                <a16:creationId xmlns:a16="http://schemas.microsoft.com/office/drawing/2014/main" id="{F905AFC0-A673-4F24-CC7C-29A993586EE2}"/>
              </a:ext>
            </a:extLst>
          </p:cNvPr>
          <p:cNvSpPr txBox="1">
            <a:spLocks/>
          </p:cNvSpPr>
          <p:nvPr/>
        </p:nvSpPr>
        <p:spPr bwMode="auto">
          <a:xfrm>
            <a:off x="9206946" y="6304676"/>
            <a:ext cx="2404030" cy="2779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ctr"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indent="0" algn="r">
              <a:buNone/>
            </a:pPr>
            <a:r>
              <a:rPr lang="en-GB" sz="1000" kern="0" dirty="0">
                <a:solidFill>
                  <a:schemeClr val="tx1">
                    <a:alpha val="65000"/>
                  </a:schemeClr>
                </a:solidFill>
              </a:rPr>
              <a:t>EWG = electron-withdrawing group</a:t>
            </a:r>
          </a:p>
          <a:p>
            <a:pPr marL="0" indent="0" algn="r">
              <a:buNone/>
            </a:pPr>
            <a:r>
              <a:rPr lang="en-GB" sz="1000" kern="0" dirty="0">
                <a:solidFill>
                  <a:schemeClr val="tx1">
                    <a:alpha val="65000"/>
                  </a:schemeClr>
                </a:solidFill>
              </a:rPr>
              <a:t>HAT = hydrogen atom transfer</a:t>
            </a:r>
          </a:p>
          <a:p>
            <a:pPr marL="0" indent="0" algn="r">
              <a:buNone/>
            </a:pPr>
            <a:r>
              <a:rPr lang="en-GB" sz="1000" kern="0" dirty="0">
                <a:solidFill>
                  <a:schemeClr val="tx1">
                    <a:alpha val="65000"/>
                  </a:schemeClr>
                </a:solidFill>
              </a:rPr>
              <a:t>PC = photocatalyst</a:t>
            </a:r>
          </a:p>
          <a:p>
            <a:pPr marL="0" indent="0" algn="r">
              <a:buNone/>
            </a:pPr>
            <a:r>
              <a:rPr lang="en-GB" sz="1000" kern="0" dirty="0">
                <a:solidFill>
                  <a:schemeClr val="tx1">
                    <a:alpha val="65000"/>
                  </a:schemeClr>
                </a:solidFill>
              </a:rPr>
              <a:t>SET = single electron transfer</a:t>
            </a:r>
          </a:p>
        </p:txBody>
      </p:sp>
    </p:spTree>
    <p:extLst>
      <p:ext uri="{BB962C8B-B14F-4D97-AF65-F5344CB8AC3E}">
        <p14:creationId xmlns:p14="http://schemas.microsoft.com/office/powerpoint/2010/main" val="28402255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0EF423-4992-491E-7B7D-673F8FE53835}"/>
            </a:ext>
          </a:extLst>
        </p:cNvPr>
        <p:cNvGrpSpPr/>
        <p:nvPr/>
      </p:nvGrpSpPr>
      <p:grpSpPr>
        <a:xfrm>
          <a:off x="0" y="0"/>
          <a:ext cx="0" cy="0"/>
          <a:chOff x="0" y="0"/>
          <a:chExt cx="0" cy="0"/>
        </a:xfrm>
      </p:grpSpPr>
      <p:graphicFrame>
        <p:nvGraphicFramePr>
          <p:cNvPr id="14" name="Object 13">
            <a:extLst>
              <a:ext uri="{FF2B5EF4-FFF2-40B4-BE49-F238E27FC236}">
                <a16:creationId xmlns:a16="http://schemas.microsoft.com/office/drawing/2014/main" id="{5FB369FD-8CFD-E43F-0851-0AB64A6F9727}"/>
              </a:ext>
            </a:extLst>
          </p:cNvPr>
          <p:cNvGraphicFramePr>
            <a:graphicFrameLocks noChangeAspect="1"/>
          </p:cNvGraphicFramePr>
          <p:nvPr>
            <p:extLst>
              <p:ext uri="{D42A27DB-BD31-4B8C-83A1-F6EECF244321}">
                <p14:modId xmlns:p14="http://schemas.microsoft.com/office/powerpoint/2010/main" val="2599522679"/>
              </p:ext>
            </p:extLst>
          </p:nvPr>
        </p:nvGraphicFramePr>
        <p:xfrm>
          <a:off x="3317583" y="1360027"/>
          <a:ext cx="5556834" cy="1791759"/>
        </p:xfrm>
        <a:graphic>
          <a:graphicData uri="http://schemas.openxmlformats.org/presentationml/2006/ole">
            <mc:AlternateContent xmlns:mc="http://schemas.openxmlformats.org/markup-compatibility/2006">
              <mc:Choice xmlns:v="urn:schemas-microsoft-com:vml" Requires="v">
                <p:oleObj name="CS ChemDraw 64-bit Drawing" r:id="rId3" imgW="3704556" imgH="1194506" progId="ChemDraw_x64.Document.6.0">
                  <p:embed/>
                </p:oleObj>
              </mc:Choice>
              <mc:Fallback>
                <p:oleObj name="CS ChemDraw 64-bit Drawing" r:id="rId3" imgW="3704556" imgH="1194506" progId="ChemDraw_x64.Document.6.0">
                  <p:embed/>
                  <p:pic>
                    <p:nvPicPr>
                      <p:cNvPr id="14" name="Object 13">
                        <a:extLst>
                          <a:ext uri="{FF2B5EF4-FFF2-40B4-BE49-F238E27FC236}">
                            <a16:creationId xmlns:a16="http://schemas.microsoft.com/office/drawing/2014/main" id="{5FB369FD-8CFD-E43F-0851-0AB64A6F9727}"/>
                          </a:ext>
                        </a:extLst>
                      </p:cNvPr>
                      <p:cNvPicPr/>
                      <p:nvPr/>
                    </p:nvPicPr>
                    <p:blipFill>
                      <a:blip r:embed="rId4"/>
                      <a:stretch>
                        <a:fillRect/>
                      </a:stretch>
                    </p:blipFill>
                    <p:spPr>
                      <a:xfrm>
                        <a:off x="3317583" y="1360027"/>
                        <a:ext cx="5556834" cy="1791759"/>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B0BB50FD-097D-0DC1-DA8E-47BB0DB7F36A}"/>
              </a:ext>
            </a:extLst>
          </p:cNvPr>
          <p:cNvSpPr>
            <a:spLocks noGrp="1"/>
          </p:cNvSpPr>
          <p:nvPr>
            <p:ph type="title"/>
          </p:nvPr>
        </p:nvSpPr>
        <p:spPr>
          <a:xfrm>
            <a:off x="199473" y="191039"/>
            <a:ext cx="11734861" cy="517470"/>
          </a:xfrm>
        </p:spPr>
        <p:txBody>
          <a:bodyPr>
            <a:normAutofit/>
          </a:bodyPr>
          <a:lstStyle/>
          <a:p>
            <a:pPr algn="ctr"/>
            <a:r>
              <a:rPr lang="en-GB" sz="2400" b="1" dirty="0">
                <a:latin typeface="+mn-lt"/>
              </a:rPr>
              <a:t>Quiz – question 1</a:t>
            </a:r>
            <a:endParaRPr lang="en-GB" sz="2400" b="1" noProof="0" dirty="0">
              <a:latin typeface="+mn-lt"/>
            </a:endParaRPr>
          </a:p>
        </p:txBody>
      </p:sp>
      <p:sp>
        <p:nvSpPr>
          <p:cNvPr id="4" name="Date Placeholder 3">
            <a:extLst>
              <a:ext uri="{FF2B5EF4-FFF2-40B4-BE49-F238E27FC236}">
                <a16:creationId xmlns:a16="http://schemas.microsoft.com/office/drawing/2014/main" id="{5F1C7054-DD72-FF10-A7DB-BC22A72EE271}"/>
              </a:ext>
            </a:extLst>
          </p:cNvPr>
          <p:cNvSpPr>
            <a:spLocks noGrp="1"/>
          </p:cNvSpPr>
          <p:nvPr>
            <p:ph type="dt" sz="half" idx="10"/>
          </p:nvPr>
        </p:nvSpPr>
        <p:spPr/>
        <p:txBody>
          <a:bodyPr/>
          <a:lstStyle/>
          <a:p>
            <a:fld id="{798CFD0B-C93B-42A5-AF8F-F45C386B1A92}" type="datetime1">
              <a:rPr lang="en-GB" noProof="0" smtClean="0"/>
              <a:t>18/06/2026</a:t>
            </a:fld>
            <a:endParaRPr lang="en-GB" noProof="0" dirty="0"/>
          </a:p>
        </p:txBody>
      </p:sp>
      <p:sp>
        <p:nvSpPr>
          <p:cNvPr id="5" name="Slide Number Placeholder 4">
            <a:extLst>
              <a:ext uri="{FF2B5EF4-FFF2-40B4-BE49-F238E27FC236}">
                <a16:creationId xmlns:a16="http://schemas.microsoft.com/office/drawing/2014/main" id="{AC740336-7133-4A53-29E1-D6232DC118C7}"/>
              </a:ext>
            </a:extLst>
          </p:cNvPr>
          <p:cNvSpPr>
            <a:spLocks noGrp="1"/>
          </p:cNvSpPr>
          <p:nvPr>
            <p:ph type="sldNum" sz="quarter" idx="12"/>
          </p:nvPr>
        </p:nvSpPr>
        <p:spPr/>
        <p:txBody>
          <a:bodyPr/>
          <a:lstStyle/>
          <a:p>
            <a:fld id="{85319A5C-640A-460C-BA0E-25998396DD35}" type="slidenum">
              <a:rPr lang="en-GB" noProof="0" smtClean="0"/>
              <a:t>13</a:t>
            </a:fld>
            <a:endParaRPr lang="en-GB" noProof="0" dirty="0"/>
          </a:p>
        </p:txBody>
      </p:sp>
      <p:pic>
        <p:nvPicPr>
          <p:cNvPr id="7" name="Picture 6">
            <a:extLst>
              <a:ext uri="{FF2B5EF4-FFF2-40B4-BE49-F238E27FC236}">
                <a16:creationId xmlns:a16="http://schemas.microsoft.com/office/drawing/2014/main" id="{473A26FB-C28E-1ABC-14FE-413AD2CE8DA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2704" y="101894"/>
            <a:ext cx="568421" cy="720000"/>
          </a:xfrm>
          <a:prstGeom prst="rect">
            <a:avLst/>
          </a:prstGeom>
          <a:noFill/>
          <a:ln>
            <a:noFill/>
          </a:ln>
        </p:spPr>
      </p:pic>
      <p:pic>
        <p:nvPicPr>
          <p:cNvPr id="6" name="Picture 5" descr="A blue circle with black circle and arrow&#10;&#10;AI-generated content may be incorrect.">
            <a:extLst>
              <a:ext uri="{FF2B5EF4-FFF2-40B4-BE49-F238E27FC236}">
                <a16:creationId xmlns:a16="http://schemas.microsoft.com/office/drawing/2014/main" id="{65F8316A-9C0C-CB8E-32E5-DFCF000432B8}"/>
              </a:ext>
            </a:extLst>
          </p:cNvPr>
          <p:cNvPicPr>
            <a:picLocks noChangeAspect="1"/>
          </p:cNvPicPr>
          <p:nvPr/>
        </p:nvPicPr>
        <p:blipFill>
          <a:blip r:embed="rId6"/>
          <a:stretch>
            <a:fillRect/>
          </a:stretch>
        </p:blipFill>
        <p:spPr>
          <a:xfrm>
            <a:off x="11332561" y="101894"/>
            <a:ext cx="756735" cy="720000"/>
          </a:xfrm>
          <a:prstGeom prst="rect">
            <a:avLst/>
          </a:prstGeom>
        </p:spPr>
      </p:pic>
      <p:sp>
        <p:nvSpPr>
          <p:cNvPr id="9" name="TextBox 8">
            <a:extLst>
              <a:ext uri="{FF2B5EF4-FFF2-40B4-BE49-F238E27FC236}">
                <a16:creationId xmlns:a16="http://schemas.microsoft.com/office/drawing/2014/main" id="{97A375CE-43E1-F71F-7D37-EDFF45DCA5A6}"/>
              </a:ext>
            </a:extLst>
          </p:cNvPr>
          <p:cNvSpPr txBox="1"/>
          <p:nvPr/>
        </p:nvSpPr>
        <p:spPr>
          <a:xfrm>
            <a:off x="7316420" y="1331152"/>
            <a:ext cx="1663003" cy="1839119"/>
          </a:xfrm>
          <a:prstGeom prst="rect">
            <a:avLst/>
          </a:prstGeom>
          <a:solidFill>
            <a:schemeClr val="bg1"/>
          </a:solidFill>
        </p:spPr>
        <p:txBody>
          <a:bodyPr wrap="square" rtlCol="0">
            <a:spAutoFit/>
          </a:bodyPr>
          <a:lstStyle/>
          <a:p>
            <a:endParaRPr lang="da-DK" dirty="0"/>
          </a:p>
        </p:txBody>
      </p:sp>
      <p:sp>
        <p:nvSpPr>
          <p:cNvPr id="12" name="Content Placeholder 5">
            <a:extLst>
              <a:ext uri="{FF2B5EF4-FFF2-40B4-BE49-F238E27FC236}">
                <a16:creationId xmlns:a16="http://schemas.microsoft.com/office/drawing/2014/main" id="{CB27020A-348E-972F-A3BF-7A9FD9F00CB0}"/>
              </a:ext>
            </a:extLst>
          </p:cNvPr>
          <p:cNvSpPr txBox="1">
            <a:spLocks/>
          </p:cNvSpPr>
          <p:nvPr/>
        </p:nvSpPr>
        <p:spPr bwMode="auto">
          <a:xfrm>
            <a:off x="2301275" y="6399926"/>
            <a:ext cx="7589450" cy="2779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ctr"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indent="0" algn="ctr">
              <a:buNone/>
            </a:pPr>
            <a:r>
              <a:rPr lang="en-GB" sz="1000" kern="0" dirty="0">
                <a:solidFill>
                  <a:schemeClr val="tx1">
                    <a:alpha val="65000"/>
                  </a:schemeClr>
                </a:solidFill>
              </a:rPr>
              <a:t>J. C. Lo, Y. Yabe, P. S. Baran, </a:t>
            </a:r>
            <a:r>
              <a:rPr lang="en-GB" sz="1000" i="1" kern="0" dirty="0">
                <a:solidFill>
                  <a:schemeClr val="tx1">
                    <a:alpha val="65000"/>
                  </a:schemeClr>
                </a:solidFill>
              </a:rPr>
              <a:t>J. Am. Chem. Soc.</a:t>
            </a:r>
            <a:r>
              <a:rPr lang="en-GB" sz="1000" kern="0" dirty="0">
                <a:solidFill>
                  <a:schemeClr val="tx1">
                    <a:alpha val="65000"/>
                  </a:schemeClr>
                </a:solidFill>
              </a:rPr>
              <a:t>, </a:t>
            </a:r>
            <a:r>
              <a:rPr lang="en-GB" sz="1000" b="1" kern="0" dirty="0">
                <a:solidFill>
                  <a:schemeClr val="tx1">
                    <a:alpha val="65000"/>
                  </a:schemeClr>
                </a:solidFill>
              </a:rPr>
              <a:t>2014</a:t>
            </a:r>
            <a:r>
              <a:rPr lang="en-GB" sz="1000" kern="0" dirty="0">
                <a:solidFill>
                  <a:schemeClr val="tx1">
                    <a:alpha val="65000"/>
                  </a:schemeClr>
                </a:solidFill>
              </a:rPr>
              <a:t>, </a:t>
            </a:r>
            <a:r>
              <a:rPr lang="en-GB" sz="1000" i="1" kern="0" dirty="0">
                <a:solidFill>
                  <a:schemeClr val="tx1">
                    <a:alpha val="65000"/>
                  </a:schemeClr>
                </a:solidFill>
              </a:rPr>
              <a:t>136</a:t>
            </a:r>
            <a:r>
              <a:rPr lang="en-GB" sz="1000" kern="0" dirty="0">
                <a:solidFill>
                  <a:schemeClr val="tx1">
                    <a:alpha val="65000"/>
                  </a:schemeClr>
                </a:solidFill>
              </a:rPr>
              <a:t>, 1304-1307; J. C. Lo </a:t>
            </a:r>
            <a:r>
              <a:rPr lang="en-GB" sz="1000" i="1" kern="0" dirty="0">
                <a:solidFill>
                  <a:schemeClr val="tx1">
                    <a:alpha val="65000"/>
                  </a:schemeClr>
                </a:solidFill>
              </a:rPr>
              <a:t>et al</a:t>
            </a:r>
            <a:r>
              <a:rPr lang="en-GB" sz="1000" kern="0" dirty="0">
                <a:solidFill>
                  <a:schemeClr val="tx1">
                    <a:alpha val="65000"/>
                  </a:schemeClr>
                </a:solidFill>
              </a:rPr>
              <a:t>., </a:t>
            </a:r>
            <a:r>
              <a:rPr lang="en-GB" sz="1000" i="1" kern="0" dirty="0">
                <a:solidFill>
                  <a:schemeClr val="tx1">
                    <a:alpha val="65000"/>
                  </a:schemeClr>
                </a:solidFill>
              </a:rPr>
              <a:t>J. Am. Chem. Soc.</a:t>
            </a:r>
            <a:r>
              <a:rPr lang="en-GB" sz="1000" kern="0" dirty="0">
                <a:solidFill>
                  <a:schemeClr val="tx1">
                    <a:alpha val="65000"/>
                  </a:schemeClr>
                </a:solidFill>
              </a:rPr>
              <a:t>, </a:t>
            </a:r>
            <a:r>
              <a:rPr lang="en-GB" sz="1000" b="1" kern="0" dirty="0">
                <a:solidFill>
                  <a:schemeClr val="tx1">
                    <a:alpha val="65000"/>
                  </a:schemeClr>
                </a:solidFill>
              </a:rPr>
              <a:t>2017</a:t>
            </a:r>
            <a:r>
              <a:rPr lang="en-GB" sz="1000" kern="0" dirty="0">
                <a:solidFill>
                  <a:schemeClr val="tx1">
                    <a:alpha val="65000"/>
                  </a:schemeClr>
                </a:solidFill>
              </a:rPr>
              <a:t>, </a:t>
            </a:r>
            <a:r>
              <a:rPr lang="en-GB" sz="1000" i="1" kern="0" dirty="0">
                <a:solidFill>
                  <a:schemeClr val="tx1">
                    <a:alpha val="65000"/>
                  </a:schemeClr>
                </a:solidFill>
              </a:rPr>
              <a:t>139</a:t>
            </a:r>
            <a:r>
              <a:rPr lang="en-GB" sz="1000" kern="0" dirty="0">
                <a:solidFill>
                  <a:schemeClr val="tx1">
                    <a:alpha val="65000"/>
                  </a:schemeClr>
                </a:solidFill>
              </a:rPr>
              <a:t>, 2484-2503.  </a:t>
            </a:r>
            <a:endParaRPr lang="en-GB" sz="1000" kern="0" noProof="0" dirty="0">
              <a:solidFill>
                <a:schemeClr val="tx1">
                  <a:alpha val="65000"/>
                </a:schemeClr>
              </a:solidFill>
            </a:endParaRPr>
          </a:p>
        </p:txBody>
      </p:sp>
      <p:graphicFrame>
        <p:nvGraphicFramePr>
          <p:cNvPr id="15" name="Object 14">
            <a:extLst>
              <a:ext uri="{FF2B5EF4-FFF2-40B4-BE49-F238E27FC236}">
                <a16:creationId xmlns:a16="http://schemas.microsoft.com/office/drawing/2014/main" id="{7E0521A4-D76D-A0C1-B3BD-552603D4C630}"/>
              </a:ext>
            </a:extLst>
          </p:cNvPr>
          <p:cNvGraphicFramePr>
            <a:graphicFrameLocks noChangeAspect="1"/>
          </p:cNvGraphicFramePr>
          <p:nvPr>
            <p:extLst>
              <p:ext uri="{D42A27DB-BD31-4B8C-83A1-F6EECF244321}">
                <p14:modId xmlns:p14="http://schemas.microsoft.com/office/powerpoint/2010/main" val="1177433585"/>
              </p:ext>
            </p:extLst>
          </p:nvPr>
        </p:nvGraphicFramePr>
        <p:xfrm>
          <a:off x="3209925" y="3213100"/>
          <a:ext cx="5664200" cy="2392363"/>
        </p:xfrm>
        <a:graphic>
          <a:graphicData uri="http://schemas.openxmlformats.org/presentationml/2006/ole">
            <mc:AlternateContent xmlns:mc="http://schemas.openxmlformats.org/markup-compatibility/2006">
              <mc:Choice xmlns:v="urn:schemas-microsoft-com:vml" Requires="v">
                <p:oleObj name="CS ChemDraw 64-bit Drawing" r:id="rId7" imgW="3775872" imgH="1593497" progId="ChemDraw_x64.Document.6.0">
                  <p:embed/>
                </p:oleObj>
              </mc:Choice>
              <mc:Fallback>
                <p:oleObj name="CS ChemDraw 64-bit Drawing" r:id="rId7" imgW="3775872" imgH="1593497" progId="ChemDraw_x64.Document.6.0">
                  <p:embed/>
                  <p:pic>
                    <p:nvPicPr>
                      <p:cNvPr id="15" name="Object 14">
                        <a:extLst>
                          <a:ext uri="{FF2B5EF4-FFF2-40B4-BE49-F238E27FC236}">
                            <a16:creationId xmlns:a16="http://schemas.microsoft.com/office/drawing/2014/main" id="{7E0521A4-D76D-A0C1-B3BD-552603D4C630}"/>
                          </a:ext>
                        </a:extLst>
                      </p:cNvPr>
                      <p:cNvPicPr/>
                      <p:nvPr/>
                    </p:nvPicPr>
                    <p:blipFill>
                      <a:blip r:embed="rId8"/>
                      <a:stretch>
                        <a:fillRect/>
                      </a:stretch>
                    </p:blipFill>
                    <p:spPr>
                      <a:xfrm>
                        <a:off x="3209925" y="3213100"/>
                        <a:ext cx="5664200" cy="2392363"/>
                      </a:xfrm>
                      <a:prstGeom prst="rect">
                        <a:avLst/>
                      </a:prstGeom>
                    </p:spPr>
                  </p:pic>
                </p:oleObj>
              </mc:Fallback>
            </mc:AlternateContent>
          </a:graphicData>
        </a:graphic>
      </p:graphicFrame>
      <p:sp>
        <p:nvSpPr>
          <p:cNvPr id="16" name="Content Placeholder 5">
            <a:extLst>
              <a:ext uri="{FF2B5EF4-FFF2-40B4-BE49-F238E27FC236}">
                <a16:creationId xmlns:a16="http://schemas.microsoft.com/office/drawing/2014/main" id="{FAF673D2-985A-CDD7-34A8-83DD42C14D1B}"/>
              </a:ext>
            </a:extLst>
          </p:cNvPr>
          <p:cNvSpPr txBox="1">
            <a:spLocks/>
          </p:cNvSpPr>
          <p:nvPr/>
        </p:nvSpPr>
        <p:spPr bwMode="auto">
          <a:xfrm>
            <a:off x="7372350" y="6399926"/>
            <a:ext cx="4238626" cy="2779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ctr"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indent="0" algn="r">
              <a:buNone/>
            </a:pPr>
            <a:r>
              <a:rPr lang="en-GB" sz="1000" kern="0" noProof="0" dirty="0">
                <a:solidFill>
                  <a:schemeClr val="tx1">
                    <a:alpha val="65000"/>
                  </a:schemeClr>
                </a:solidFill>
              </a:rPr>
              <a:t>MHAT = metal-hydride </a:t>
            </a:r>
            <a:br>
              <a:rPr lang="en-GB" sz="1000" kern="0" noProof="0" dirty="0">
                <a:solidFill>
                  <a:schemeClr val="tx1">
                    <a:alpha val="65000"/>
                  </a:schemeClr>
                </a:solidFill>
              </a:rPr>
            </a:br>
            <a:r>
              <a:rPr lang="en-GB" sz="1000" kern="0" noProof="0" dirty="0">
                <a:solidFill>
                  <a:schemeClr val="tx1">
                    <a:alpha val="65000"/>
                  </a:schemeClr>
                </a:solidFill>
              </a:rPr>
              <a:t>h</a:t>
            </a:r>
            <a:r>
              <a:rPr lang="en-GB" sz="1000" kern="0" dirty="0" err="1">
                <a:solidFill>
                  <a:schemeClr val="tx1">
                    <a:alpha val="65000"/>
                  </a:schemeClr>
                </a:solidFill>
              </a:rPr>
              <a:t>ydrogen</a:t>
            </a:r>
            <a:r>
              <a:rPr lang="en-GB" sz="1000" kern="0" dirty="0">
                <a:solidFill>
                  <a:schemeClr val="tx1">
                    <a:alpha val="65000"/>
                  </a:schemeClr>
                </a:solidFill>
              </a:rPr>
              <a:t> atom transfer</a:t>
            </a:r>
            <a:endParaRPr lang="en-GB" sz="1000" kern="0" noProof="0" dirty="0">
              <a:solidFill>
                <a:schemeClr val="tx1">
                  <a:alpha val="65000"/>
                </a:schemeClr>
              </a:solidFill>
            </a:endParaRPr>
          </a:p>
        </p:txBody>
      </p:sp>
    </p:spTree>
    <p:extLst>
      <p:ext uri="{BB962C8B-B14F-4D97-AF65-F5344CB8AC3E}">
        <p14:creationId xmlns:p14="http://schemas.microsoft.com/office/powerpoint/2010/main" val="3632674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p:bldP spid="1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4A8AF0-51F1-9033-AF4D-63390F8950E3}"/>
            </a:ext>
          </a:extLst>
        </p:cNvPr>
        <p:cNvGrpSpPr/>
        <p:nvPr/>
      </p:nvGrpSpPr>
      <p:grpSpPr>
        <a:xfrm>
          <a:off x="0" y="0"/>
          <a:ext cx="0" cy="0"/>
          <a:chOff x="0" y="0"/>
          <a:chExt cx="0" cy="0"/>
        </a:xfrm>
      </p:grpSpPr>
      <p:graphicFrame>
        <p:nvGraphicFramePr>
          <p:cNvPr id="3" name="Object 2">
            <a:extLst>
              <a:ext uri="{FF2B5EF4-FFF2-40B4-BE49-F238E27FC236}">
                <a16:creationId xmlns:a16="http://schemas.microsoft.com/office/drawing/2014/main" id="{6826D64D-BF7F-32A0-6F49-65F1D5802E2D}"/>
              </a:ext>
            </a:extLst>
          </p:cNvPr>
          <p:cNvGraphicFramePr>
            <a:graphicFrameLocks noChangeAspect="1"/>
          </p:cNvGraphicFramePr>
          <p:nvPr>
            <p:extLst>
              <p:ext uri="{D42A27DB-BD31-4B8C-83A1-F6EECF244321}">
                <p14:modId xmlns:p14="http://schemas.microsoft.com/office/powerpoint/2010/main" val="926302579"/>
              </p:ext>
            </p:extLst>
          </p:nvPr>
        </p:nvGraphicFramePr>
        <p:xfrm>
          <a:off x="1484313" y="1192213"/>
          <a:ext cx="7545387" cy="2082800"/>
        </p:xfrm>
        <a:graphic>
          <a:graphicData uri="http://schemas.openxmlformats.org/presentationml/2006/ole">
            <mc:AlternateContent xmlns:mc="http://schemas.openxmlformats.org/markup-compatibility/2006">
              <mc:Choice xmlns:v="urn:schemas-microsoft-com:vml" Requires="v">
                <p:oleObj name="CS ChemDraw 64-bit Drawing" r:id="rId3" imgW="5032024" imgH="1387828" progId="ChemDraw_x64.Document.6.0">
                  <p:embed/>
                </p:oleObj>
              </mc:Choice>
              <mc:Fallback>
                <p:oleObj name="CS ChemDraw 64-bit Drawing" r:id="rId3" imgW="5032024" imgH="1387828" progId="ChemDraw_x64.Document.6.0">
                  <p:embed/>
                  <p:pic>
                    <p:nvPicPr>
                      <p:cNvPr id="3" name="Object 2">
                        <a:extLst>
                          <a:ext uri="{FF2B5EF4-FFF2-40B4-BE49-F238E27FC236}">
                            <a16:creationId xmlns:a16="http://schemas.microsoft.com/office/drawing/2014/main" id="{6826D64D-BF7F-32A0-6F49-65F1D5802E2D}"/>
                          </a:ext>
                        </a:extLst>
                      </p:cNvPr>
                      <p:cNvPicPr/>
                      <p:nvPr/>
                    </p:nvPicPr>
                    <p:blipFill>
                      <a:blip r:embed="rId4"/>
                      <a:stretch>
                        <a:fillRect/>
                      </a:stretch>
                    </p:blipFill>
                    <p:spPr>
                      <a:xfrm>
                        <a:off x="1484313" y="1192213"/>
                        <a:ext cx="7545387" cy="2082800"/>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74C501C-297D-6A02-921F-3EE16498A6F7}"/>
              </a:ext>
            </a:extLst>
          </p:cNvPr>
          <p:cNvSpPr>
            <a:spLocks noGrp="1"/>
          </p:cNvSpPr>
          <p:nvPr>
            <p:ph type="title"/>
          </p:nvPr>
        </p:nvSpPr>
        <p:spPr>
          <a:xfrm>
            <a:off x="199473" y="191039"/>
            <a:ext cx="11734861" cy="517470"/>
          </a:xfrm>
        </p:spPr>
        <p:txBody>
          <a:bodyPr>
            <a:normAutofit/>
          </a:bodyPr>
          <a:lstStyle/>
          <a:p>
            <a:pPr algn="ctr"/>
            <a:r>
              <a:rPr lang="en-GB" sz="2400" b="1" noProof="0" dirty="0">
                <a:latin typeface="+mn-lt"/>
              </a:rPr>
              <a:t>Quiz – question 2</a:t>
            </a:r>
          </a:p>
        </p:txBody>
      </p:sp>
      <p:sp>
        <p:nvSpPr>
          <p:cNvPr id="4" name="Date Placeholder 3">
            <a:extLst>
              <a:ext uri="{FF2B5EF4-FFF2-40B4-BE49-F238E27FC236}">
                <a16:creationId xmlns:a16="http://schemas.microsoft.com/office/drawing/2014/main" id="{15D9CCDF-C1D5-F49C-1DC1-86656A09D63A}"/>
              </a:ext>
            </a:extLst>
          </p:cNvPr>
          <p:cNvSpPr>
            <a:spLocks noGrp="1"/>
          </p:cNvSpPr>
          <p:nvPr>
            <p:ph type="dt" sz="half" idx="10"/>
          </p:nvPr>
        </p:nvSpPr>
        <p:spPr/>
        <p:txBody>
          <a:bodyPr/>
          <a:lstStyle/>
          <a:p>
            <a:fld id="{798CFD0B-C93B-42A5-AF8F-F45C386B1A92}" type="datetime1">
              <a:rPr lang="en-GB" noProof="0" smtClean="0"/>
              <a:t>18/06/2026</a:t>
            </a:fld>
            <a:endParaRPr lang="en-GB" noProof="0" dirty="0"/>
          </a:p>
        </p:txBody>
      </p:sp>
      <p:sp>
        <p:nvSpPr>
          <p:cNvPr id="5" name="Slide Number Placeholder 4">
            <a:extLst>
              <a:ext uri="{FF2B5EF4-FFF2-40B4-BE49-F238E27FC236}">
                <a16:creationId xmlns:a16="http://schemas.microsoft.com/office/drawing/2014/main" id="{1E84B887-802C-75C1-B482-CBED8D3F641E}"/>
              </a:ext>
            </a:extLst>
          </p:cNvPr>
          <p:cNvSpPr>
            <a:spLocks noGrp="1"/>
          </p:cNvSpPr>
          <p:nvPr>
            <p:ph type="sldNum" sz="quarter" idx="12"/>
          </p:nvPr>
        </p:nvSpPr>
        <p:spPr/>
        <p:txBody>
          <a:bodyPr/>
          <a:lstStyle/>
          <a:p>
            <a:fld id="{85319A5C-640A-460C-BA0E-25998396DD35}" type="slidenum">
              <a:rPr lang="en-GB" noProof="0" smtClean="0"/>
              <a:t>14</a:t>
            </a:fld>
            <a:endParaRPr lang="en-GB" noProof="0" dirty="0"/>
          </a:p>
        </p:txBody>
      </p:sp>
      <p:pic>
        <p:nvPicPr>
          <p:cNvPr id="7" name="Picture 6">
            <a:extLst>
              <a:ext uri="{FF2B5EF4-FFF2-40B4-BE49-F238E27FC236}">
                <a16:creationId xmlns:a16="http://schemas.microsoft.com/office/drawing/2014/main" id="{0E03F000-5269-3272-56C1-3214EAD68A9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2704" y="101894"/>
            <a:ext cx="568421" cy="720000"/>
          </a:xfrm>
          <a:prstGeom prst="rect">
            <a:avLst/>
          </a:prstGeom>
          <a:noFill/>
          <a:ln>
            <a:noFill/>
          </a:ln>
        </p:spPr>
      </p:pic>
      <p:pic>
        <p:nvPicPr>
          <p:cNvPr id="6" name="Picture 5" descr="A blue circle with black circle and arrow&#10;&#10;AI-generated content may be incorrect.">
            <a:extLst>
              <a:ext uri="{FF2B5EF4-FFF2-40B4-BE49-F238E27FC236}">
                <a16:creationId xmlns:a16="http://schemas.microsoft.com/office/drawing/2014/main" id="{245C061A-E0B8-165E-94D3-088274AAF2BF}"/>
              </a:ext>
            </a:extLst>
          </p:cNvPr>
          <p:cNvPicPr>
            <a:picLocks noChangeAspect="1"/>
          </p:cNvPicPr>
          <p:nvPr/>
        </p:nvPicPr>
        <p:blipFill>
          <a:blip r:embed="rId6"/>
          <a:stretch>
            <a:fillRect/>
          </a:stretch>
        </p:blipFill>
        <p:spPr>
          <a:xfrm>
            <a:off x="11332561" y="101894"/>
            <a:ext cx="756735" cy="720000"/>
          </a:xfrm>
          <a:prstGeom prst="rect">
            <a:avLst/>
          </a:prstGeom>
        </p:spPr>
      </p:pic>
      <p:graphicFrame>
        <p:nvGraphicFramePr>
          <p:cNvPr id="9" name="Object 8">
            <a:extLst>
              <a:ext uri="{FF2B5EF4-FFF2-40B4-BE49-F238E27FC236}">
                <a16:creationId xmlns:a16="http://schemas.microsoft.com/office/drawing/2014/main" id="{92AF64DE-0F31-815E-510E-6421E9591D21}"/>
              </a:ext>
            </a:extLst>
          </p:cNvPr>
          <p:cNvGraphicFramePr>
            <a:graphicFrameLocks noChangeAspect="1"/>
          </p:cNvGraphicFramePr>
          <p:nvPr>
            <p:extLst>
              <p:ext uri="{D42A27DB-BD31-4B8C-83A1-F6EECF244321}">
                <p14:modId xmlns:p14="http://schemas.microsoft.com/office/powerpoint/2010/main" val="3103475819"/>
              </p:ext>
            </p:extLst>
          </p:nvPr>
        </p:nvGraphicFramePr>
        <p:xfrm>
          <a:off x="9356991" y="651157"/>
          <a:ext cx="1563687" cy="3114675"/>
        </p:xfrm>
        <a:graphic>
          <a:graphicData uri="http://schemas.openxmlformats.org/presentationml/2006/ole">
            <mc:AlternateContent xmlns:mc="http://schemas.openxmlformats.org/markup-compatibility/2006">
              <mc:Choice xmlns:v="urn:schemas-microsoft-com:vml" Requires="v">
                <p:oleObj name="CS ChemDraw 64-bit Drawing" r:id="rId7" imgW="1562953" imgH="3114675" progId="ChemDraw_x64.Document.6.0">
                  <p:embed/>
                </p:oleObj>
              </mc:Choice>
              <mc:Fallback>
                <p:oleObj name="CS ChemDraw 64-bit Drawing" r:id="rId7" imgW="1562953" imgH="3114675" progId="ChemDraw_x64.Document.6.0">
                  <p:embed/>
                  <p:pic>
                    <p:nvPicPr>
                      <p:cNvPr id="9" name="Object 8">
                        <a:extLst>
                          <a:ext uri="{FF2B5EF4-FFF2-40B4-BE49-F238E27FC236}">
                            <a16:creationId xmlns:a16="http://schemas.microsoft.com/office/drawing/2014/main" id="{92AF64DE-0F31-815E-510E-6421E9591D21}"/>
                          </a:ext>
                        </a:extLst>
                      </p:cNvPr>
                      <p:cNvPicPr/>
                      <p:nvPr/>
                    </p:nvPicPr>
                    <p:blipFill>
                      <a:blip r:embed="rId8"/>
                      <a:stretch>
                        <a:fillRect/>
                      </a:stretch>
                    </p:blipFill>
                    <p:spPr>
                      <a:xfrm>
                        <a:off x="9356991" y="651157"/>
                        <a:ext cx="1563687" cy="3114675"/>
                      </a:xfrm>
                      <a:prstGeom prst="rect">
                        <a:avLst/>
                      </a:prstGeom>
                    </p:spPr>
                  </p:pic>
                </p:oleObj>
              </mc:Fallback>
            </mc:AlternateContent>
          </a:graphicData>
        </a:graphic>
      </p:graphicFrame>
      <p:sp>
        <p:nvSpPr>
          <p:cNvPr id="11" name="Content Placeholder 5">
            <a:extLst>
              <a:ext uri="{FF2B5EF4-FFF2-40B4-BE49-F238E27FC236}">
                <a16:creationId xmlns:a16="http://schemas.microsoft.com/office/drawing/2014/main" id="{1B2E64BA-A857-BB8D-0673-58E411A2952E}"/>
              </a:ext>
            </a:extLst>
          </p:cNvPr>
          <p:cNvSpPr txBox="1">
            <a:spLocks/>
          </p:cNvSpPr>
          <p:nvPr/>
        </p:nvSpPr>
        <p:spPr bwMode="auto">
          <a:xfrm>
            <a:off x="10029826" y="6399926"/>
            <a:ext cx="1581150" cy="2779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ctr"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indent="0" algn="r">
              <a:buNone/>
            </a:pPr>
            <a:r>
              <a:rPr lang="en-GB" sz="1000" kern="0" dirty="0">
                <a:solidFill>
                  <a:schemeClr val="tx1">
                    <a:alpha val="65000"/>
                  </a:schemeClr>
                </a:solidFill>
              </a:rPr>
              <a:t>DCE = 1,2-dichloroethane</a:t>
            </a:r>
          </a:p>
          <a:p>
            <a:pPr marL="0" indent="0" algn="r">
              <a:buNone/>
            </a:pPr>
            <a:r>
              <a:rPr lang="en-GB" sz="1000" kern="0" dirty="0">
                <a:solidFill>
                  <a:schemeClr val="tx1">
                    <a:alpha val="65000"/>
                  </a:schemeClr>
                </a:solidFill>
              </a:rPr>
              <a:t>LED = light-emitting diode</a:t>
            </a:r>
          </a:p>
        </p:txBody>
      </p:sp>
      <p:sp>
        <p:nvSpPr>
          <p:cNvPr id="12" name="TextBox 11">
            <a:extLst>
              <a:ext uri="{FF2B5EF4-FFF2-40B4-BE49-F238E27FC236}">
                <a16:creationId xmlns:a16="http://schemas.microsoft.com/office/drawing/2014/main" id="{1ECA17FD-1D96-F16F-6EFA-5BDBE559EFF1}"/>
              </a:ext>
            </a:extLst>
          </p:cNvPr>
          <p:cNvSpPr txBox="1"/>
          <p:nvPr/>
        </p:nvSpPr>
        <p:spPr>
          <a:xfrm>
            <a:off x="4223946" y="1664764"/>
            <a:ext cx="2638066" cy="480667"/>
          </a:xfrm>
          <a:prstGeom prst="rect">
            <a:avLst/>
          </a:prstGeom>
          <a:solidFill>
            <a:schemeClr val="bg1"/>
          </a:solidFill>
        </p:spPr>
        <p:txBody>
          <a:bodyPr wrap="square" rtlCol="0">
            <a:spAutoFit/>
          </a:bodyPr>
          <a:lstStyle/>
          <a:p>
            <a:endParaRPr lang="da-DK" dirty="0"/>
          </a:p>
        </p:txBody>
      </p:sp>
      <p:sp>
        <p:nvSpPr>
          <p:cNvPr id="14" name="TextBox 13">
            <a:extLst>
              <a:ext uri="{FF2B5EF4-FFF2-40B4-BE49-F238E27FC236}">
                <a16:creationId xmlns:a16="http://schemas.microsoft.com/office/drawing/2014/main" id="{98BE4E74-04A0-755C-DCD2-2D6F73208BC6}"/>
              </a:ext>
            </a:extLst>
          </p:cNvPr>
          <p:cNvSpPr txBox="1"/>
          <p:nvPr/>
        </p:nvSpPr>
        <p:spPr>
          <a:xfrm>
            <a:off x="4318595" y="2293968"/>
            <a:ext cx="2638066" cy="480667"/>
          </a:xfrm>
          <a:prstGeom prst="rect">
            <a:avLst/>
          </a:prstGeom>
          <a:solidFill>
            <a:schemeClr val="bg1"/>
          </a:solidFill>
        </p:spPr>
        <p:txBody>
          <a:bodyPr wrap="square" rtlCol="0">
            <a:spAutoFit/>
          </a:bodyPr>
          <a:lstStyle/>
          <a:p>
            <a:endParaRPr lang="da-DK" dirty="0"/>
          </a:p>
        </p:txBody>
      </p:sp>
      <p:sp>
        <p:nvSpPr>
          <p:cNvPr id="15" name="TextBox 14">
            <a:extLst>
              <a:ext uri="{FF2B5EF4-FFF2-40B4-BE49-F238E27FC236}">
                <a16:creationId xmlns:a16="http://schemas.microsoft.com/office/drawing/2014/main" id="{E5500D3B-E7F2-7085-EBD0-6025BF0D3E0D}"/>
              </a:ext>
            </a:extLst>
          </p:cNvPr>
          <p:cNvSpPr txBox="1"/>
          <p:nvPr/>
        </p:nvSpPr>
        <p:spPr>
          <a:xfrm>
            <a:off x="7728620" y="1126759"/>
            <a:ext cx="1135426" cy="339070"/>
          </a:xfrm>
          <a:prstGeom prst="rect">
            <a:avLst/>
          </a:prstGeom>
          <a:solidFill>
            <a:schemeClr val="bg1"/>
          </a:solidFill>
        </p:spPr>
        <p:txBody>
          <a:bodyPr wrap="square" rtlCol="0">
            <a:spAutoFit/>
          </a:bodyPr>
          <a:lstStyle/>
          <a:p>
            <a:endParaRPr lang="da-DK" dirty="0"/>
          </a:p>
        </p:txBody>
      </p:sp>
      <p:sp>
        <p:nvSpPr>
          <p:cNvPr id="16" name="TextBox 15">
            <a:extLst>
              <a:ext uri="{FF2B5EF4-FFF2-40B4-BE49-F238E27FC236}">
                <a16:creationId xmlns:a16="http://schemas.microsoft.com/office/drawing/2014/main" id="{4BE7197C-0997-1321-F44E-697FA7BAC0BF}"/>
              </a:ext>
            </a:extLst>
          </p:cNvPr>
          <p:cNvSpPr txBox="1"/>
          <p:nvPr/>
        </p:nvSpPr>
        <p:spPr>
          <a:xfrm>
            <a:off x="9374243" y="626954"/>
            <a:ext cx="1607591" cy="3233959"/>
          </a:xfrm>
          <a:prstGeom prst="rect">
            <a:avLst/>
          </a:prstGeom>
          <a:solidFill>
            <a:schemeClr val="bg1"/>
          </a:solidFill>
        </p:spPr>
        <p:txBody>
          <a:bodyPr wrap="square" rtlCol="0">
            <a:spAutoFit/>
          </a:bodyPr>
          <a:lstStyle/>
          <a:p>
            <a:endParaRPr lang="da-DK" dirty="0"/>
          </a:p>
        </p:txBody>
      </p:sp>
      <p:graphicFrame>
        <p:nvGraphicFramePr>
          <p:cNvPr id="18" name="Object 17">
            <a:extLst>
              <a:ext uri="{FF2B5EF4-FFF2-40B4-BE49-F238E27FC236}">
                <a16:creationId xmlns:a16="http://schemas.microsoft.com/office/drawing/2014/main" id="{428FDFF6-0E54-EA62-B85D-A334BEBF5657}"/>
              </a:ext>
            </a:extLst>
          </p:cNvPr>
          <p:cNvGraphicFramePr>
            <a:graphicFrameLocks noChangeAspect="1"/>
          </p:cNvGraphicFramePr>
          <p:nvPr>
            <p:extLst>
              <p:ext uri="{D42A27DB-BD31-4B8C-83A1-F6EECF244321}">
                <p14:modId xmlns:p14="http://schemas.microsoft.com/office/powerpoint/2010/main" val="4033175769"/>
              </p:ext>
            </p:extLst>
          </p:nvPr>
        </p:nvGraphicFramePr>
        <p:xfrm>
          <a:off x="1395413" y="3252788"/>
          <a:ext cx="8313737" cy="2551112"/>
        </p:xfrm>
        <a:graphic>
          <a:graphicData uri="http://schemas.openxmlformats.org/presentationml/2006/ole">
            <mc:AlternateContent xmlns:mc="http://schemas.openxmlformats.org/markup-compatibility/2006">
              <mc:Choice xmlns:v="urn:schemas-microsoft-com:vml" Requires="v">
                <p:oleObj name="CS ChemDraw 64-bit Drawing" r:id="rId9" imgW="5542535" imgH="1700389" progId="ChemDraw_x64.Document.6.0">
                  <p:embed/>
                </p:oleObj>
              </mc:Choice>
              <mc:Fallback>
                <p:oleObj name="CS ChemDraw 64-bit Drawing" r:id="rId9" imgW="5542535" imgH="1700389" progId="ChemDraw_x64.Document.6.0">
                  <p:embed/>
                  <p:pic>
                    <p:nvPicPr>
                      <p:cNvPr id="18" name="Object 17">
                        <a:extLst>
                          <a:ext uri="{FF2B5EF4-FFF2-40B4-BE49-F238E27FC236}">
                            <a16:creationId xmlns:a16="http://schemas.microsoft.com/office/drawing/2014/main" id="{428FDFF6-0E54-EA62-B85D-A334BEBF5657}"/>
                          </a:ext>
                        </a:extLst>
                      </p:cNvPr>
                      <p:cNvPicPr/>
                      <p:nvPr/>
                    </p:nvPicPr>
                    <p:blipFill>
                      <a:blip r:embed="rId10"/>
                      <a:stretch>
                        <a:fillRect/>
                      </a:stretch>
                    </p:blipFill>
                    <p:spPr>
                      <a:xfrm>
                        <a:off x="1395413" y="3252788"/>
                        <a:ext cx="8313737" cy="2551112"/>
                      </a:xfrm>
                      <a:prstGeom prst="rect">
                        <a:avLst/>
                      </a:prstGeom>
                    </p:spPr>
                  </p:pic>
                </p:oleObj>
              </mc:Fallback>
            </mc:AlternateContent>
          </a:graphicData>
        </a:graphic>
      </p:graphicFrame>
      <p:sp>
        <p:nvSpPr>
          <p:cNvPr id="19" name="Content Placeholder 5">
            <a:extLst>
              <a:ext uri="{FF2B5EF4-FFF2-40B4-BE49-F238E27FC236}">
                <a16:creationId xmlns:a16="http://schemas.microsoft.com/office/drawing/2014/main" id="{DD26E3E9-412D-5312-1D75-6F5DF98D664D}"/>
              </a:ext>
            </a:extLst>
          </p:cNvPr>
          <p:cNvSpPr txBox="1">
            <a:spLocks/>
          </p:cNvSpPr>
          <p:nvPr/>
        </p:nvSpPr>
        <p:spPr bwMode="auto">
          <a:xfrm>
            <a:off x="8305800" y="6399926"/>
            <a:ext cx="1704975" cy="2779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ctr"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indent="0" algn="r">
              <a:buNone/>
            </a:pPr>
            <a:r>
              <a:rPr lang="en-GB" sz="1000" kern="0" dirty="0">
                <a:solidFill>
                  <a:schemeClr val="tx1">
                    <a:alpha val="65000"/>
                  </a:schemeClr>
                </a:solidFill>
              </a:rPr>
              <a:t>PC = photocatalyst</a:t>
            </a:r>
          </a:p>
          <a:p>
            <a:pPr marL="0" indent="0" algn="r">
              <a:buNone/>
            </a:pPr>
            <a:r>
              <a:rPr lang="en-GB" sz="1000" kern="0" dirty="0">
                <a:solidFill>
                  <a:schemeClr val="tx1">
                    <a:alpha val="65000"/>
                  </a:schemeClr>
                </a:solidFill>
              </a:rPr>
              <a:t>SET = single electron transfer</a:t>
            </a:r>
          </a:p>
        </p:txBody>
      </p:sp>
    </p:spTree>
    <p:extLst>
      <p:ext uri="{BB962C8B-B14F-4D97-AF65-F5344CB8AC3E}">
        <p14:creationId xmlns:p14="http://schemas.microsoft.com/office/powerpoint/2010/main" val="2100829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hidden"/>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P spid="14" grpId="0" animBg="1"/>
      <p:bldP spid="15" grpId="0" animBg="1"/>
      <p:bldP spid="16" grpId="0" animBg="1"/>
      <p:bldP spid="1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2E50EA-B626-9E9D-FCAF-D05272CFECBD}"/>
            </a:ext>
          </a:extLst>
        </p:cNvPr>
        <p:cNvGrpSpPr/>
        <p:nvPr/>
      </p:nvGrpSpPr>
      <p:grpSpPr>
        <a:xfrm>
          <a:off x="0" y="0"/>
          <a:ext cx="0" cy="0"/>
          <a:chOff x="0" y="0"/>
          <a:chExt cx="0" cy="0"/>
        </a:xfrm>
      </p:grpSpPr>
      <p:graphicFrame>
        <p:nvGraphicFramePr>
          <p:cNvPr id="10" name="Object 9">
            <a:extLst>
              <a:ext uri="{FF2B5EF4-FFF2-40B4-BE49-F238E27FC236}">
                <a16:creationId xmlns:a16="http://schemas.microsoft.com/office/drawing/2014/main" id="{21325395-A465-F0A9-DB4C-DAB275209802}"/>
              </a:ext>
            </a:extLst>
          </p:cNvPr>
          <p:cNvGraphicFramePr>
            <a:graphicFrameLocks noChangeAspect="1"/>
          </p:cNvGraphicFramePr>
          <p:nvPr>
            <p:extLst>
              <p:ext uri="{D42A27DB-BD31-4B8C-83A1-F6EECF244321}">
                <p14:modId xmlns:p14="http://schemas.microsoft.com/office/powerpoint/2010/main" val="2710765717"/>
              </p:ext>
            </p:extLst>
          </p:nvPr>
        </p:nvGraphicFramePr>
        <p:xfrm>
          <a:off x="123825" y="1263650"/>
          <a:ext cx="11944350" cy="4721225"/>
        </p:xfrm>
        <a:graphic>
          <a:graphicData uri="http://schemas.openxmlformats.org/presentationml/2006/ole">
            <mc:AlternateContent xmlns:mc="http://schemas.openxmlformats.org/markup-compatibility/2006">
              <mc:Choice xmlns:v="urn:schemas-microsoft-com:vml" Requires="v">
                <p:oleObj name="CS ChemDraw 64-bit Drawing" r:id="rId3" imgW="7962694" imgH="3146778" progId="ChemDraw_x64.Document.6.0">
                  <p:embed/>
                </p:oleObj>
              </mc:Choice>
              <mc:Fallback>
                <p:oleObj name="CS ChemDraw 64-bit Drawing" r:id="rId3" imgW="7962694" imgH="3146778" progId="ChemDraw_x64.Document.6.0">
                  <p:embed/>
                  <p:pic>
                    <p:nvPicPr>
                      <p:cNvPr id="10" name="Object 9">
                        <a:extLst>
                          <a:ext uri="{FF2B5EF4-FFF2-40B4-BE49-F238E27FC236}">
                            <a16:creationId xmlns:a16="http://schemas.microsoft.com/office/drawing/2014/main" id="{21325395-A465-F0A9-DB4C-DAB275209802}"/>
                          </a:ext>
                        </a:extLst>
                      </p:cNvPr>
                      <p:cNvPicPr/>
                      <p:nvPr/>
                    </p:nvPicPr>
                    <p:blipFill>
                      <a:blip r:embed="rId4"/>
                      <a:stretch>
                        <a:fillRect/>
                      </a:stretch>
                    </p:blipFill>
                    <p:spPr>
                      <a:xfrm>
                        <a:off x="123825" y="1263650"/>
                        <a:ext cx="11944350" cy="4721225"/>
                      </a:xfrm>
                      <a:prstGeom prst="rect">
                        <a:avLst/>
                      </a:prstGeom>
                    </p:spPr>
                  </p:pic>
                </p:oleObj>
              </mc:Fallback>
            </mc:AlternateContent>
          </a:graphicData>
        </a:graphic>
      </p:graphicFrame>
      <p:sp>
        <p:nvSpPr>
          <p:cNvPr id="14" name="TextBox 13">
            <a:extLst>
              <a:ext uri="{FF2B5EF4-FFF2-40B4-BE49-F238E27FC236}">
                <a16:creationId xmlns:a16="http://schemas.microsoft.com/office/drawing/2014/main" id="{B929D081-6952-45BA-C070-EC7A0BD74250}"/>
              </a:ext>
            </a:extLst>
          </p:cNvPr>
          <p:cNvSpPr txBox="1"/>
          <p:nvPr/>
        </p:nvSpPr>
        <p:spPr>
          <a:xfrm>
            <a:off x="124242" y="3208583"/>
            <a:ext cx="11965051" cy="2818078"/>
          </a:xfrm>
          <a:prstGeom prst="rect">
            <a:avLst/>
          </a:prstGeom>
          <a:solidFill>
            <a:schemeClr val="bg1"/>
          </a:solidFill>
        </p:spPr>
        <p:txBody>
          <a:bodyPr wrap="square" rtlCol="0">
            <a:spAutoFit/>
          </a:bodyPr>
          <a:lstStyle/>
          <a:p>
            <a:endParaRPr lang="da-DK" dirty="0"/>
          </a:p>
        </p:txBody>
      </p:sp>
      <p:sp>
        <p:nvSpPr>
          <p:cNvPr id="2" name="Title 1">
            <a:extLst>
              <a:ext uri="{FF2B5EF4-FFF2-40B4-BE49-F238E27FC236}">
                <a16:creationId xmlns:a16="http://schemas.microsoft.com/office/drawing/2014/main" id="{CF28DBCC-ED04-A4D4-9510-B77440B2D979}"/>
              </a:ext>
            </a:extLst>
          </p:cNvPr>
          <p:cNvSpPr>
            <a:spLocks noGrp="1"/>
          </p:cNvSpPr>
          <p:nvPr>
            <p:ph type="title"/>
          </p:nvPr>
        </p:nvSpPr>
        <p:spPr>
          <a:xfrm>
            <a:off x="199473" y="191039"/>
            <a:ext cx="11734861" cy="517470"/>
          </a:xfrm>
        </p:spPr>
        <p:txBody>
          <a:bodyPr>
            <a:normAutofit/>
          </a:bodyPr>
          <a:lstStyle/>
          <a:p>
            <a:pPr algn="ctr"/>
            <a:r>
              <a:rPr lang="en-GB" sz="2400" b="1" dirty="0">
                <a:latin typeface="+mn-lt"/>
              </a:rPr>
              <a:t>Quiz – question 3</a:t>
            </a:r>
            <a:endParaRPr lang="en-GB" sz="2400" b="1" noProof="0" dirty="0">
              <a:latin typeface="+mn-lt"/>
            </a:endParaRPr>
          </a:p>
        </p:txBody>
      </p:sp>
      <p:sp>
        <p:nvSpPr>
          <p:cNvPr id="4" name="Date Placeholder 3">
            <a:extLst>
              <a:ext uri="{FF2B5EF4-FFF2-40B4-BE49-F238E27FC236}">
                <a16:creationId xmlns:a16="http://schemas.microsoft.com/office/drawing/2014/main" id="{4A4551FD-5F87-4499-DFA8-80367A12A24A}"/>
              </a:ext>
            </a:extLst>
          </p:cNvPr>
          <p:cNvSpPr>
            <a:spLocks noGrp="1"/>
          </p:cNvSpPr>
          <p:nvPr>
            <p:ph type="dt" sz="half" idx="10"/>
          </p:nvPr>
        </p:nvSpPr>
        <p:spPr/>
        <p:txBody>
          <a:bodyPr/>
          <a:lstStyle/>
          <a:p>
            <a:fld id="{798CFD0B-C93B-42A5-AF8F-F45C386B1A92}" type="datetime1">
              <a:rPr lang="en-GB" noProof="0" smtClean="0"/>
              <a:t>18/06/2026</a:t>
            </a:fld>
            <a:endParaRPr lang="en-GB" noProof="0" dirty="0"/>
          </a:p>
        </p:txBody>
      </p:sp>
      <p:sp>
        <p:nvSpPr>
          <p:cNvPr id="5" name="Slide Number Placeholder 4">
            <a:extLst>
              <a:ext uri="{FF2B5EF4-FFF2-40B4-BE49-F238E27FC236}">
                <a16:creationId xmlns:a16="http://schemas.microsoft.com/office/drawing/2014/main" id="{A1955645-6D4F-8BA8-B953-B2E2E363F0A3}"/>
              </a:ext>
            </a:extLst>
          </p:cNvPr>
          <p:cNvSpPr>
            <a:spLocks noGrp="1"/>
          </p:cNvSpPr>
          <p:nvPr>
            <p:ph type="sldNum" sz="quarter" idx="12"/>
          </p:nvPr>
        </p:nvSpPr>
        <p:spPr/>
        <p:txBody>
          <a:bodyPr/>
          <a:lstStyle/>
          <a:p>
            <a:fld id="{85319A5C-640A-460C-BA0E-25998396DD35}" type="slidenum">
              <a:rPr lang="en-GB" noProof="0" smtClean="0"/>
              <a:t>15</a:t>
            </a:fld>
            <a:endParaRPr lang="en-GB" noProof="0" dirty="0"/>
          </a:p>
        </p:txBody>
      </p:sp>
      <p:pic>
        <p:nvPicPr>
          <p:cNvPr id="7" name="Picture 6">
            <a:extLst>
              <a:ext uri="{FF2B5EF4-FFF2-40B4-BE49-F238E27FC236}">
                <a16:creationId xmlns:a16="http://schemas.microsoft.com/office/drawing/2014/main" id="{C2E0EEE0-AB03-2B98-8AA7-4F5EE314435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2704" y="101894"/>
            <a:ext cx="568421" cy="720000"/>
          </a:xfrm>
          <a:prstGeom prst="rect">
            <a:avLst/>
          </a:prstGeom>
          <a:noFill/>
          <a:ln>
            <a:noFill/>
          </a:ln>
        </p:spPr>
      </p:pic>
      <p:pic>
        <p:nvPicPr>
          <p:cNvPr id="6" name="Picture 5" descr="A blue circle with black circle and arrow&#10;&#10;AI-generated content may be incorrect.">
            <a:extLst>
              <a:ext uri="{FF2B5EF4-FFF2-40B4-BE49-F238E27FC236}">
                <a16:creationId xmlns:a16="http://schemas.microsoft.com/office/drawing/2014/main" id="{432281D0-A8CC-4967-6153-BE31D1F7A0AA}"/>
              </a:ext>
            </a:extLst>
          </p:cNvPr>
          <p:cNvPicPr>
            <a:picLocks noChangeAspect="1"/>
          </p:cNvPicPr>
          <p:nvPr/>
        </p:nvPicPr>
        <p:blipFill>
          <a:blip r:embed="rId6"/>
          <a:stretch>
            <a:fillRect/>
          </a:stretch>
        </p:blipFill>
        <p:spPr>
          <a:xfrm>
            <a:off x="11332561" y="101894"/>
            <a:ext cx="756735" cy="720000"/>
          </a:xfrm>
          <a:prstGeom prst="rect">
            <a:avLst/>
          </a:prstGeom>
        </p:spPr>
      </p:pic>
      <p:sp>
        <p:nvSpPr>
          <p:cNvPr id="8" name="Content Placeholder 5">
            <a:extLst>
              <a:ext uri="{FF2B5EF4-FFF2-40B4-BE49-F238E27FC236}">
                <a16:creationId xmlns:a16="http://schemas.microsoft.com/office/drawing/2014/main" id="{52E94ADA-9EE8-A14B-BCBA-20555E0E6AA1}"/>
              </a:ext>
            </a:extLst>
          </p:cNvPr>
          <p:cNvSpPr txBox="1">
            <a:spLocks/>
          </p:cNvSpPr>
          <p:nvPr/>
        </p:nvSpPr>
        <p:spPr bwMode="auto">
          <a:xfrm>
            <a:off x="3069025" y="6401690"/>
            <a:ext cx="6989375" cy="2779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ctr"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indent="0" algn="ctr">
              <a:buNone/>
            </a:pPr>
            <a:r>
              <a:rPr lang="en-GB" sz="1000" kern="0" dirty="0">
                <a:solidFill>
                  <a:schemeClr val="tx1">
                    <a:alpha val="65000"/>
                  </a:schemeClr>
                </a:solidFill>
              </a:rPr>
              <a:t>B. B. Snider, D. J. Rodini, J. van Straten, </a:t>
            </a:r>
            <a:r>
              <a:rPr lang="en-GB" sz="1000" i="1" kern="0" dirty="0">
                <a:solidFill>
                  <a:schemeClr val="tx1">
                    <a:alpha val="65000"/>
                  </a:schemeClr>
                </a:solidFill>
              </a:rPr>
              <a:t>J. Am. Chem. Soc.</a:t>
            </a:r>
            <a:r>
              <a:rPr lang="en-GB" sz="1000" kern="0" dirty="0">
                <a:solidFill>
                  <a:schemeClr val="tx1">
                    <a:alpha val="65000"/>
                  </a:schemeClr>
                </a:solidFill>
              </a:rPr>
              <a:t>, </a:t>
            </a:r>
            <a:r>
              <a:rPr lang="en-GB" sz="1000" b="1" kern="0" dirty="0">
                <a:solidFill>
                  <a:schemeClr val="tx1">
                    <a:alpha val="65000"/>
                  </a:schemeClr>
                </a:solidFill>
              </a:rPr>
              <a:t>1980</a:t>
            </a:r>
            <a:r>
              <a:rPr lang="en-GB" sz="1000" kern="0" dirty="0">
                <a:solidFill>
                  <a:schemeClr val="tx1">
                    <a:alpha val="65000"/>
                  </a:schemeClr>
                </a:solidFill>
              </a:rPr>
              <a:t>, </a:t>
            </a:r>
            <a:r>
              <a:rPr lang="en-GB" sz="1000" i="1" kern="0" dirty="0">
                <a:solidFill>
                  <a:schemeClr val="tx1">
                    <a:alpha val="65000"/>
                  </a:schemeClr>
                </a:solidFill>
              </a:rPr>
              <a:t>102</a:t>
            </a:r>
            <a:r>
              <a:rPr lang="en-GB" sz="1000" kern="0" dirty="0">
                <a:solidFill>
                  <a:schemeClr val="tx1">
                    <a:alpha val="65000"/>
                  </a:schemeClr>
                </a:solidFill>
              </a:rPr>
              <a:t>, 5872-5880; S. Y. W. Lau, </a:t>
            </a:r>
            <a:r>
              <a:rPr lang="en-GB" sz="1000" i="1" kern="0" dirty="0">
                <a:solidFill>
                  <a:schemeClr val="tx1">
                    <a:alpha val="65000"/>
                  </a:schemeClr>
                </a:solidFill>
              </a:rPr>
              <a:t>Org. Lett.</a:t>
            </a:r>
            <a:r>
              <a:rPr lang="en-GB" sz="1000" kern="0" dirty="0">
                <a:solidFill>
                  <a:schemeClr val="tx1">
                    <a:alpha val="65000"/>
                  </a:schemeClr>
                </a:solidFill>
              </a:rPr>
              <a:t>, </a:t>
            </a:r>
            <a:r>
              <a:rPr lang="en-GB" sz="1000" b="1" kern="0" dirty="0">
                <a:solidFill>
                  <a:schemeClr val="tx1">
                    <a:alpha val="65000"/>
                  </a:schemeClr>
                </a:solidFill>
              </a:rPr>
              <a:t>2011</a:t>
            </a:r>
            <a:r>
              <a:rPr lang="en-GB" sz="1000" kern="0" dirty="0">
                <a:solidFill>
                  <a:schemeClr val="tx1">
                    <a:alpha val="65000"/>
                  </a:schemeClr>
                </a:solidFill>
              </a:rPr>
              <a:t>, </a:t>
            </a:r>
            <a:r>
              <a:rPr lang="en-GB" sz="1000" i="1" kern="0" dirty="0">
                <a:solidFill>
                  <a:schemeClr val="tx1">
                    <a:alpha val="65000"/>
                  </a:schemeClr>
                </a:solidFill>
              </a:rPr>
              <a:t>13</a:t>
            </a:r>
            <a:r>
              <a:rPr lang="en-GB" sz="1000" kern="0" dirty="0">
                <a:solidFill>
                  <a:schemeClr val="tx1">
                    <a:alpha val="65000"/>
                  </a:schemeClr>
                </a:solidFill>
              </a:rPr>
              <a:t>, 347-349. </a:t>
            </a:r>
            <a:endParaRPr lang="en-GB" sz="1000" kern="0" noProof="0" dirty="0">
              <a:solidFill>
                <a:schemeClr val="tx1">
                  <a:alpha val="65000"/>
                </a:schemeClr>
              </a:solidFill>
            </a:endParaRPr>
          </a:p>
        </p:txBody>
      </p:sp>
      <p:sp>
        <p:nvSpPr>
          <p:cNvPr id="11" name="TextBox 10">
            <a:extLst>
              <a:ext uri="{FF2B5EF4-FFF2-40B4-BE49-F238E27FC236}">
                <a16:creationId xmlns:a16="http://schemas.microsoft.com/office/drawing/2014/main" id="{F9F46DCE-981D-DE84-EFA6-C9FED19FB0EC}"/>
              </a:ext>
            </a:extLst>
          </p:cNvPr>
          <p:cNvSpPr txBox="1"/>
          <p:nvPr/>
        </p:nvSpPr>
        <p:spPr>
          <a:xfrm>
            <a:off x="9477375" y="1221456"/>
            <a:ext cx="2324100" cy="1943549"/>
          </a:xfrm>
          <a:prstGeom prst="rect">
            <a:avLst/>
          </a:prstGeom>
          <a:solidFill>
            <a:schemeClr val="bg1"/>
          </a:solidFill>
        </p:spPr>
        <p:txBody>
          <a:bodyPr wrap="square" rtlCol="0">
            <a:spAutoFit/>
          </a:bodyPr>
          <a:lstStyle/>
          <a:p>
            <a:endParaRPr lang="da-DK" dirty="0"/>
          </a:p>
        </p:txBody>
      </p:sp>
      <p:sp>
        <p:nvSpPr>
          <p:cNvPr id="12" name="TextBox 11">
            <a:extLst>
              <a:ext uri="{FF2B5EF4-FFF2-40B4-BE49-F238E27FC236}">
                <a16:creationId xmlns:a16="http://schemas.microsoft.com/office/drawing/2014/main" id="{71527DBA-6DA2-62FB-8876-E2FBDCF00341}"/>
              </a:ext>
            </a:extLst>
          </p:cNvPr>
          <p:cNvSpPr txBox="1"/>
          <p:nvPr/>
        </p:nvSpPr>
        <p:spPr>
          <a:xfrm>
            <a:off x="102704" y="1081775"/>
            <a:ext cx="3497746" cy="2128150"/>
          </a:xfrm>
          <a:prstGeom prst="rect">
            <a:avLst/>
          </a:prstGeom>
          <a:solidFill>
            <a:schemeClr val="bg1"/>
          </a:solidFill>
        </p:spPr>
        <p:txBody>
          <a:bodyPr wrap="square" rtlCol="0">
            <a:spAutoFit/>
          </a:bodyPr>
          <a:lstStyle/>
          <a:p>
            <a:endParaRPr lang="da-DK" dirty="0"/>
          </a:p>
        </p:txBody>
      </p:sp>
      <p:sp>
        <p:nvSpPr>
          <p:cNvPr id="15" name="TextBox 14">
            <a:extLst>
              <a:ext uri="{FF2B5EF4-FFF2-40B4-BE49-F238E27FC236}">
                <a16:creationId xmlns:a16="http://schemas.microsoft.com/office/drawing/2014/main" id="{0810D44A-C106-D8A1-C1BC-D7E4B4BBC77B}"/>
              </a:ext>
            </a:extLst>
          </p:cNvPr>
          <p:cNvSpPr txBox="1"/>
          <p:nvPr/>
        </p:nvSpPr>
        <p:spPr>
          <a:xfrm>
            <a:off x="7657343" y="1221456"/>
            <a:ext cx="1798493" cy="1985363"/>
          </a:xfrm>
          <a:prstGeom prst="rect">
            <a:avLst/>
          </a:prstGeom>
          <a:solidFill>
            <a:schemeClr val="bg1"/>
          </a:solidFill>
        </p:spPr>
        <p:txBody>
          <a:bodyPr wrap="square" rtlCol="0">
            <a:spAutoFit/>
          </a:bodyPr>
          <a:lstStyle/>
          <a:p>
            <a:endParaRPr lang="da-DK" dirty="0"/>
          </a:p>
        </p:txBody>
      </p:sp>
    </p:spTree>
    <p:extLst>
      <p:ext uri="{BB962C8B-B14F-4D97-AF65-F5344CB8AC3E}">
        <p14:creationId xmlns:p14="http://schemas.microsoft.com/office/powerpoint/2010/main" val="2121030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hidden"/>
                                      </p:to>
                                    </p:set>
                                  </p:childTnLst>
                                </p:cTn>
                              </p:par>
                              <p:par>
                                <p:cTn id="15" presetID="1" presetClass="exit"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8" grpId="0"/>
      <p:bldP spid="11" grpId="0" animBg="1"/>
      <p:bldP spid="12" grpId="0" animBg="1"/>
      <p:bldP spid="1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EBA46D-C470-E7F5-D068-AC50D58EAD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07FA60-D01B-CDDC-17EE-808D533ABF8E}"/>
              </a:ext>
            </a:extLst>
          </p:cNvPr>
          <p:cNvSpPr>
            <a:spLocks noGrp="1"/>
          </p:cNvSpPr>
          <p:nvPr>
            <p:ph type="title"/>
          </p:nvPr>
        </p:nvSpPr>
        <p:spPr>
          <a:xfrm>
            <a:off x="199473" y="191039"/>
            <a:ext cx="11734861" cy="517470"/>
          </a:xfrm>
        </p:spPr>
        <p:txBody>
          <a:bodyPr>
            <a:normAutofit/>
          </a:bodyPr>
          <a:lstStyle/>
          <a:p>
            <a:pPr algn="ctr"/>
            <a:r>
              <a:rPr lang="en-GB" sz="2400" b="1" dirty="0">
                <a:latin typeface="+mn-lt"/>
              </a:rPr>
              <a:t>Quiz – question 3 (continued)</a:t>
            </a:r>
            <a:endParaRPr lang="en-GB" sz="2400" b="1" noProof="0" dirty="0">
              <a:latin typeface="+mn-lt"/>
            </a:endParaRPr>
          </a:p>
        </p:txBody>
      </p:sp>
      <p:sp>
        <p:nvSpPr>
          <p:cNvPr id="4" name="Date Placeholder 3">
            <a:extLst>
              <a:ext uri="{FF2B5EF4-FFF2-40B4-BE49-F238E27FC236}">
                <a16:creationId xmlns:a16="http://schemas.microsoft.com/office/drawing/2014/main" id="{C9AB968B-8D85-9FA7-4AB6-2AA3411877D6}"/>
              </a:ext>
            </a:extLst>
          </p:cNvPr>
          <p:cNvSpPr>
            <a:spLocks noGrp="1"/>
          </p:cNvSpPr>
          <p:nvPr>
            <p:ph type="dt" sz="half" idx="10"/>
          </p:nvPr>
        </p:nvSpPr>
        <p:spPr/>
        <p:txBody>
          <a:bodyPr/>
          <a:lstStyle/>
          <a:p>
            <a:fld id="{798CFD0B-C93B-42A5-AF8F-F45C386B1A92}" type="datetime1">
              <a:rPr lang="en-GB" noProof="0" smtClean="0"/>
              <a:t>18/06/2026</a:t>
            </a:fld>
            <a:endParaRPr lang="en-GB" noProof="0" dirty="0"/>
          </a:p>
        </p:txBody>
      </p:sp>
      <p:sp>
        <p:nvSpPr>
          <p:cNvPr id="5" name="Slide Number Placeholder 4">
            <a:extLst>
              <a:ext uri="{FF2B5EF4-FFF2-40B4-BE49-F238E27FC236}">
                <a16:creationId xmlns:a16="http://schemas.microsoft.com/office/drawing/2014/main" id="{C1A0F8B8-2A38-0EC4-90BB-57F381C8B85F}"/>
              </a:ext>
            </a:extLst>
          </p:cNvPr>
          <p:cNvSpPr>
            <a:spLocks noGrp="1"/>
          </p:cNvSpPr>
          <p:nvPr>
            <p:ph type="sldNum" sz="quarter" idx="12"/>
          </p:nvPr>
        </p:nvSpPr>
        <p:spPr/>
        <p:txBody>
          <a:bodyPr/>
          <a:lstStyle/>
          <a:p>
            <a:fld id="{85319A5C-640A-460C-BA0E-25998396DD35}" type="slidenum">
              <a:rPr lang="en-GB" noProof="0" smtClean="0"/>
              <a:t>16</a:t>
            </a:fld>
            <a:endParaRPr lang="en-GB" noProof="0" dirty="0"/>
          </a:p>
        </p:txBody>
      </p:sp>
      <p:pic>
        <p:nvPicPr>
          <p:cNvPr id="7" name="Picture 6">
            <a:extLst>
              <a:ext uri="{FF2B5EF4-FFF2-40B4-BE49-F238E27FC236}">
                <a16:creationId xmlns:a16="http://schemas.microsoft.com/office/drawing/2014/main" id="{D814F986-DC87-C08C-0401-CC71BEBF90D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2704" y="101894"/>
            <a:ext cx="568421" cy="720000"/>
          </a:xfrm>
          <a:prstGeom prst="rect">
            <a:avLst/>
          </a:prstGeom>
          <a:noFill/>
          <a:ln>
            <a:noFill/>
          </a:ln>
        </p:spPr>
      </p:pic>
      <p:pic>
        <p:nvPicPr>
          <p:cNvPr id="6" name="Picture 5" descr="A blue circle with black circle and arrow&#10;&#10;AI-generated content may be incorrect.">
            <a:extLst>
              <a:ext uri="{FF2B5EF4-FFF2-40B4-BE49-F238E27FC236}">
                <a16:creationId xmlns:a16="http://schemas.microsoft.com/office/drawing/2014/main" id="{8413D6D9-CFF2-40A6-9864-A4371684FF09}"/>
              </a:ext>
            </a:extLst>
          </p:cNvPr>
          <p:cNvPicPr>
            <a:picLocks noChangeAspect="1"/>
          </p:cNvPicPr>
          <p:nvPr/>
        </p:nvPicPr>
        <p:blipFill>
          <a:blip r:embed="rId4"/>
          <a:stretch>
            <a:fillRect/>
          </a:stretch>
        </p:blipFill>
        <p:spPr>
          <a:xfrm>
            <a:off x="11332561" y="101894"/>
            <a:ext cx="756735" cy="720000"/>
          </a:xfrm>
          <a:prstGeom prst="rect">
            <a:avLst/>
          </a:prstGeom>
        </p:spPr>
      </p:pic>
      <p:sp>
        <p:nvSpPr>
          <p:cNvPr id="8" name="Content Placeholder 5">
            <a:extLst>
              <a:ext uri="{FF2B5EF4-FFF2-40B4-BE49-F238E27FC236}">
                <a16:creationId xmlns:a16="http://schemas.microsoft.com/office/drawing/2014/main" id="{06487EE5-65C4-81E1-D5CB-0FCEDFFE11CB}"/>
              </a:ext>
            </a:extLst>
          </p:cNvPr>
          <p:cNvSpPr txBox="1">
            <a:spLocks/>
          </p:cNvSpPr>
          <p:nvPr/>
        </p:nvSpPr>
        <p:spPr bwMode="auto">
          <a:xfrm>
            <a:off x="2301275" y="6399926"/>
            <a:ext cx="7589450" cy="2779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ctr"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indent="0" algn="ctr">
              <a:buNone/>
            </a:pPr>
            <a:r>
              <a:rPr lang="en-GB" sz="1000" kern="0" dirty="0">
                <a:solidFill>
                  <a:schemeClr val="tx1">
                    <a:alpha val="65000"/>
                  </a:schemeClr>
                </a:solidFill>
              </a:rPr>
              <a:t>J. C. Lo, Y. Yabe, P. S. Baran, </a:t>
            </a:r>
            <a:r>
              <a:rPr lang="en-GB" sz="1000" i="1" kern="0" dirty="0">
                <a:solidFill>
                  <a:schemeClr val="tx1">
                    <a:alpha val="65000"/>
                  </a:schemeClr>
                </a:solidFill>
              </a:rPr>
              <a:t>J. Am. Chem. Soc.</a:t>
            </a:r>
            <a:r>
              <a:rPr lang="en-GB" sz="1000" kern="0" dirty="0">
                <a:solidFill>
                  <a:schemeClr val="tx1">
                    <a:alpha val="65000"/>
                  </a:schemeClr>
                </a:solidFill>
              </a:rPr>
              <a:t>, </a:t>
            </a:r>
            <a:r>
              <a:rPr lang="en-GB" sz="1000" b="1" kern="0" dirty="0">
                <a:solidFill>
                  <a:schemeClr val="tx1">
                    <a:alpha val="65000"/>
                  </a:schemeClr>
                </a:solidFill>
              </a:rPr>
              <a:t>2014</a:t>
            </a:r>
            <a:r>
              <a:rPr lang="en-GB" sz="1000" kern="0" dirty="0">
                <a:solidFill>
                  <a:schemeClr val="tx1">
                    <a:alpha val="65000"/>
                  </a:schemeClr>
                </a:solidFill>
              </a:rPr>
              <a:t>, </a:t>
            </a:r>
            <a:r>
              <a:rPr lang="en-GB" sz="1000" i="1" kern="0" dirty="0">
                <a:solidFill>
                  <a:schemeClr val="tx1">
                    <a:alpha val="65000"/>
                  </a:schemeClr>
                </a:solidFill>
              </a:rPr>
              <a:t>136</a:t>
            </a:r>
            <a:r>
              <a:rPr lang="en-GB" sz="1000" kern="0" dirty="0">
                <a:solidFill>
                  <a:schemeClr val="tx1">
                    <a:alpha val="65000"/>
                  </a:schemeClr>
                </a:solidFill>
              </a:rPr>
              <a:t>, 1304-1307; Q. Lin </a:t>
            </a:r>
            <a:r>
              <a:rPr lang="en-GB" sz="1000" i="1" kern="0" dirty="0">
                <a:solidFill>
                  <a:schemeClr val="tx1">
                    <a:alpha val="65000"/>
                  </a:schemeClr>
                </a:solidFill>
              </a:rPr>
              <a:t>et al</a:t>
            </a:r>
            <a:r>
              <a:rPr lang="en-GB" sz="1000" kern="0" dirty="0">
                <a:solidFill>
                  <a:schemeClr val="tx1">
                    <a:alpha val="65000"/>
                  </a:schemeClr>
                </a:solidFill>
              </a:rPr>
              <a:t>., </a:t>
            </a:r>
            <a:r>
              <a:rPr lang="en-GB" sz="1000" i="1" kern="0" dirty="0">
                <a:solidFill>
                  <a:schemeClr val="tx1">
                    <a:alpha val="65000"/>
                  </a:schemeClr>
                </a:solidFill>
              </a:rPr>
              <a:t>Org. Lett.</a:t>
            </a:r>
            <a:r>
              <a:rPr lang="en-GB" sz="1000" kern="0" dirty="0">
                <a:solidFill>
                  <a:schemeClr val="tx1">
                    <a:alpha val="65000"/>
                  </a:schemeClr>
                </a:solidFill>
              </a:rPr>
              <a:t>, </a:t>
            </a:r>
            <a:r>
              <a:rPr lang="en-GB" sz="1000" b="1" kern="0" dirty="0">
                <a:solidFill>
                  <a:schemeClr val="tx1">
                    <a:alpha val="65000"/>
                  </a:schemeClr>
                </a:solidFill>
              </a:rPr>
              <a:t>2022</a:t>
            </a:r>
            <a:r>
              <a:rPr lang="en-GB" sz="1000" kern="0" dirty="0">
                <a:solidFill>
                  <a:schemeClr val="tx1">
                    <a:alpha val="65000"/>
                  </a:schemeClr>
                </a:solidFill>
              </a:rPr>
              <a:t>, </a:t>
            </a:r>
            <a:r>
              <a:rPr lang="en-GB" sz="1000" i="1" kern="0" dirty="0">
                <a:solidFill>
                  <a:schemeClr val="tx1">
                    <a:alpha val="65000"/>
                  </a:schemeClr>
                </a:solidFill>
              </a:rPr>
              <a:t>24</a:t>
            </a:r>
            <a:r>
              <a:rPr lang="en-GB" sz="1000" kern="0" dirty="0">
                <a:solidFill>
                  <a:schemeClr val="tx1">
                    <a:alpha val="65000"/>
                  </a:schemeClr>
                </a:solidFill>
              </a:rPr>
              <a:t>, 8459-8464.  </a:t>
            </a:r>
            <a:endParaRPr lang="en-GB" sz="1000" kern="0" noProof="0" dirty="0">
              <a:solidFill>
                <a:schemeClr val="tx1">
                  <a:alpha val="65000"/>
                </a:schemeClr>
              </a:solidFill>
            </a:endParaRPr>
          </a:p>
        </p:txBody>
      </p:sp>
      <p:graphicFrame>
        <p:nvGraphicFramePr>
          <p:cNvPr id="10" name="Object 9">
            <a:extLst>
              <a:ext uri="{FF2B5EF4-FFF2-40B4-BE49-F238E27FC236}">
                <a16:creationId xmlns:a16="http://schemas.microsoft.com/office/drawing/2014/main" id="{59DD81FC-36D2-17D9-9763-32994EE33AAB}"/>
              </a:ext>
            </a:extLst>
          </p:cNvPr>
          <p:cNvGraphicFramePr>
            <a:graphicFrameLocks noChangeAspect="1"/>
          </p:cNvGraphicFramePr>
          <p:nvPr>
            <p:extLst>
              <p:ext uri="{D42A27DB-BD31-4B8C-83A1-F6EECF244321}">
                <p14:modId xmlns:p14="http://schemas.microsoft.com/office/powerpoint/2010/main" val="507482724"/>
              </p:ext>
            </p:extLst>
          </p:nvPr>
        </p:nvGraphicFramePr>
        <p:xfrm>
          <a:off x="984250" y="1198563"/>
          <a:ext cx="10223500" cy="4667250"/>
        </p:xfrm>
        <a:graphic>
          <a:graphicData uri="http://schemas.openxmlformats.org/presentationml/2006/ole">
            <mc:AlternateContent xmlns:mc="http://schemas.openxmlformats.org/markup-compatibility/2006">
              <mc:Choice xmlns:v="urn:schemas-microsoft-com:vml" Requires="v">
                <p:oleObj name="CS ChemDraw 64-bit Drawing" r:id="rId5" imgW="6814928" imgH="3111853" progId="ChemDraw_x64.Document.6.0">
                  <p:embed/>
                </p:oleObj>
              </mc:Choice>
              <mc:Fallback>
                <p:oleObj name="CS ChemDraw 64-bit Drawing" r:id="rId5" imgW="6814928" imgH="3111853" progId="ChemDraw_x64.Document.6.0">
                  <p:embed/>
                  <p:pic>
                    <p:nvPicPr>
                      <p:cNvPr id="10" name="Object 9">
                        <a:extLst>
                          <a:ext uri="{FF2B5EF4-FFF2-40B4-BE49-F238E27FC236}">
                            <a16:creationId xmlns:a16="http://schemas.microsoft.com/office/drawing/2014/main" id="{59DD81FC-36D2-17D9-9763-32994EE33AAB}"/>
                          </a:ext>
                        </a:extLst>
                      </p:cNvPr>
                      <p:cNvPicPr/>
                      <p:nvPr/>
                    </p:nvPicPr>
                    <p:blipFill>
                      <a:blip r:embed="rId6"/>
                      <a:stretch>
                        <a:fillRect/>
                      </a:stretch>
                    </p:blipFill>
                    <p:spPr>
                      <a:xfrm>
                        <a:off x="984250" y="1198563"/>
                        <a:ext cx="10223500" cy="4667250"/>
                      </a:xfrm>
                      <a:prstGeom prst="rect">
                        <a:avLst/>
                      </a:prstGeom>
                    </p:spPr>
                  </p:pic>
                </p:oleObj>
              </mc:Fallback>
            </mc:AlternateContent>
          </a:graphicData>
        </a:graphic>
      </p:graphicFrame>
    </p:spTree>
    <p:extLst>
      <p:ext uri="{BB962C8B-B14F-4D97-AF65-F5344CB8AC3E}">
        <p14:creationId xmlns:p14="http://schemas.microsoft.com/office/powerpoint/2010/main" val="29696590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241A0-73EC-9028-49C4-1B14F9A1A9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5F337A-7E03-004E-1F40-47E9832251B7}"/>
              </a:ext>
            </a:extLst>
          </p:cNvPr>
          <p:cNvSpPr>
            <a:spLocks noGrp="1"/>
          </p:cNvSpPr>
          <p:nvPr>
            <p:ph type="title"/>
          </p:nvPr>
        </p:nvSpPr>
        <p:spPr>
          <a:xfrm>
            <a:off x="199473" y="191039"/>
            <a:ext cx="11734861" cy="517470"/>
          </a:xfrm>
        </p:spPr>
        <p:txBody>
          <a:bodyPr>
            <a:normAutofit/>
          </a:bodyPr>
          <a:lstStyle/>
          <a:p>
            <a:pPr algn="ctr"/>
            <a:r>
              <a:rPr lang="en-GB" sz="2400" b="1" dirty="0">
                <a:latin typeface="+mn-lt"/>
              </a:rPr>
              <a:t>Quiz – question 3 (continued)</a:t>
            </a:r>
            <a:endParaRPr lang="en-GB" sz="2400" b="1" noProof="0" dirty="0">
              <a:latin typeface="+mn-lt"/>
            </a:endParaRPr>
          </a:p>
        </p:txBody>
      </p:sp>
      <p:sp>
        <p:nvSpPr>
          <p:cNvPr id="4" name="Date Placeholder 3">
            <a:extLst>
              <a:ext uri="{FF2B5EF4-FFF2-40B4-BE49-F238E27FC236}">
                <a16:creationId xmlns:a16="http://schemas.microsoft.com/office/drawing/2014/main" id="{0C37AAB2-D516-CB58-F914-2D9FB411B66D}"/>
              </a:ext>
            </a:extLst>
          </p:cNvPr>
          <p:cNvSpPr>
            <a:spLocks noGrp="1"/>
          </p:cNvSpPr>
          <p:nvPr>
            <p:ph type="dt" sz="half" idx="10"/>
          </p:nvPr>
        </p:nvSpPr>
        <p:spPr/>
        <p:txBody>
          <a:bodyPr/>
          <a:lstStyle/>
          <a:p>
            <a:fld id="{798CFD0B-C93B-42A5-AF8F-F45C386B1A92}" type="datetime1">
              <a:rPr lang="en-GB" noProof="0" smtClean="0"/>
              <a:t>18/06/2026</a:t>
            </a:fld>
            <a:endParaRPr lang="en-GB" noProof="0" dirty="0"/>
          </a:p>
        </p:txBody>
      </p:sp>
      <p:sp>
        <p:nvSpPr>
          <p:cNvPr id="5" name="Slide Number Placeholder 4">
            <a:extLst>
              <a:ext uri="{FF2B5EF4-FFF2-40B4-BE49-F238E27FC236}">
                <a16:creationId xmlns:a16="http://schemas.microsoft.com/office/drawing/2014/main" id="{F7D937AC-CD38-E394-FA81-2B87413A4762}"/>
              </a:ext>
            </a:extLst>
          </p:cNvPr>
          <p:cNvSpPr>
            <a:spLocks noGrp="1"/>
          </p:cNvSpPr>
          <p:nvPr>
            <p:ph type="sldNum" sz="quarter" idx="12"/>
          </p:nvPr>
        </p:nvSpPr>
        <p:spPr/>
        <p:txBody>
          <a:bodyPr/>
          <a:lstStyle/>
          <a:p>
            <a:fld id="{85319A5C-640A-460C-BA0E-25998396DD35}" type="slidenum">
              <a:rPr lang="en-GB" noProof="0" smtClean="0"/>
              <a:t>17</a:t>
            </a:fld>
            <a:endParaRPr lang="en-GB" noProof="0" dirty="0"/>
          </a:p>
        </p:txBody>
      </p:sp>
      <p:pic>
        <p:nvPicPr>
          <p:cNvPr id="7" name="Picture 6">
            <a:extLst>
              <a:ext uri="{FF2B5EF4-FFF2-40B4-BE49-F238E27FC236}">
                <a16:creationId xmlns:a16="http://schemas.microsoft.com/office/drawing/2014/main" id="{1CB95602-7EFA-6988-0A0A-448731CCFFA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2704" y="101894"/>
            <a:ext cx="568421" cy="720000"/>
          </a:xfrm>
          <a:prstGeom prst="rect">
            <a:avLst/>
          </a:prstGeom>
          <a:noFill/>
          <a:ln>
            <a:noFill/>
          </a:ln>
        </p:spPr>
      </p:pic>
      <p:pic>
        <p:nvPicPr>
          <p:cNvPr id="6" name="Picture 5" descr="A blue circle with black circle and arrow&#10;&#10;AI-generated content may be incorrect.">
            <a:extLst>
              <a:ext uri="{FF2B5EF4-FFF2-40B4-BE49-F238E27FC236}">
                <a16:creationId xmlns:a16="http://schemas.microsoft.com/office/drawing/2014/main" id="{7351A0BE-59FA-409A-DB4C-88D7B5826B16}"/>
              </a:ext>
            </a:extLst>
          </p:cNvPr>
          <p:cNvPicPr>
            <a:picLocks noChangeAspect="1"/>
          </p:cNvPicPr>
          <p:nvPr/>
        </p:nvPicPr>
        <p:blipFill>
          <a:blip r:embed="rId4"/>
          <a:stretch>
            <a:fillRect/>
          </a:stretch>
        </p:blipFill>
        <p:spPr>
          <a:xfrm>
            <a:off x="11332561" y="101894"/>
            <a:ext cx="756735" cy="720000"/>
          </a:xfrm>
          <a:prstGeom prst="rect">
            <a:avLst/>
          </a:prstGeom>
        </p:spPr>
      </p:pic>
      <p:graphicFrame>
        <p:nvGraphicFramePr>
          <p:cNvPr id="3" name="Object 2">
            <a:extLst>
              <a:ext uri="{FF2B5EF4-FFF2-40B4-BE49-F238E27FC236}">
                <a16:creationId xmlns:a16="http://schemas.microsoft.com/office/drawing/2014/main" id="{56F41641-B683-C23F-5DF0-831F659300D8}"/>
              </a:ext>
            </a:extLst>
          </p:cNvPr>
          <p:cNvGraphicFramePr>
            <a:graphicFrameLocks noChangeAspect="1"/>
          </p:cNvGraphicFramePr>
          <p:nvPr>
            <p:extLst>
              <p:ext uri="{D42A27DB-BD31-4B8C-83A1-F6EECF244321}">
                <p14:modId xmlns:p14="http://schemas.microsoft.com/office/powerpoint/2010/main" val="1879226838"/>
              </p:ext>
            </p:extLst>
          </p:nvPr>
        </p:nvGraphicFramePr>
        <p:xfrm>
          <a:off x="461963" y="1293813"/>
          <a:ext cx="9413875" cy="4591050"/>
        </p:xfrm>
        <a:graphic>
          <a:graphicData uri="http://schemas.openxmlformats.org/presentationml/2006/ole">
            <mc:AlternateContent xmlns:mc="http://schemas.openxmlformats.org/markup-compatibility/2006">
              <mc:Choice xmlns:v="urn:schemas-microsoft-com:vml" Requires="v">
                <p:oleObj name="CS ChemDraw 64-bit Drawing" r:id="rId5" imgW="6275467" imgH="3061406" progId="ChemDraw_x64.Document.6.0">
                  <p:embed/>
                </p:oleObj>
              </mc:Choice>
              <mc:Fallback>
                <p:oleObj name="CS ChemDraw 64-bit Drawing" r:id="rId5" imgW="6275467" imgH="3061406" progId="ChemDraw_x64.Document.6.0">
                  <p:embed/>
                  <p:pic>
                    <p:nvPicPr>
                      <p:cNvPr id="3" name="Object 2">
                        <a:extLst>
                          <a:ext uri="{FF2B5EF4-FFF2-40B4-BE49-F238E27FC236}">
                            <a16:creationId xmlns:a16="http://schemas.microsoft.com/office/drawing/2014/main" id="{56F41641-B683-C23F-5DF0-831F659300D8}"/>
                          </a:ext>
                        </a:extLst>
                      </p:cNvPr>
                      <p:cNvPicPr/>
                      <p:nvPr/>
                    </p:nvPicPr>
                    <p:blipFill>
                      <a:blip r:embed="rId6"/>
                      <a:stretch>
                        <a:fillRect/>
                      </a:stretch>
                    </p:blipFill>
                    <p:spPr>
                      <a:xfrm>
                        <a:off x="461963" y="1293813"/>
                        <a:ext cx="9413875" cy="4591050"/>
                      </a:xfrm>
                      <a:prstGeom prst="rect">
                        <a:avLst/>
                      </a:prstGeom>
                    </p:spPr>
                  </p:pic>
                </p:oleObj>
              </mc:Fallback>
            </mc:AlternateContent>
          </a:graphicData>
        </a:graphic>
      </p:graphicFrame>
      <p:graphicFrame>
        <p:nvGraphicFramePr>
          <p:cNvPr id="9" name="Object 8">
            <a:extLst>
              <a:ext uri="{FF2B5EF4-FFF2-40B4-BE49-F238E27FC236}">
                <a16:creationId xmlns:a16="http://schemas.microsoft.com/office/drawing/2014/main" id="{D0188857-DA91-26C1-3605-5BBE88A07282}"/>
              </a:ext>
            </a:extLst>
          </p:cNvPr>
          <p:cNvGraphicFramePr>
            <a:graphicFrameLocks noChangeAspect="1"/>
          </p:cNvGraphicFramePr>
          <p:nvPr>
            <p:extLst>
              <p:ext uri="{D42A27DB-BD31-4B8C-83A1-F6EECF244321}">
                <p14:modId xmlns:p14="http://schemas.microsoft.com/office/powerpoint/2010/main" val="1852532611"/>
              </p:ext>
            </p:extLst>
          </p:nvPr>
        </p:nvGraphicFramePr>
        <p:xfrm>
          <a:off x="10104921" y="1090612"/>
          <a:ext cx="1927225" cy="2338388"/>
        </p:xfrm>
        <a:graphic>
          <a:graphicData uri="http://schemas.openxmlformats.org/presentationml/2006/ole">
            <mc:AlternateContent xmlns:mc="http://schemas.openxmlformats.org/markup-compatibility/2006">
              <mc:Choice xmlns:v="urn:schemas-microsoft-com:vml" Requires="v">
                <p:oleObj name="CS ChemDraw 64-bit Drawing" r:id="rId7" imgW="1927301" imgH="2338917" progId="ChemDraw_x64.Document.6.0">
                  <p:embed/>
                </p:oleObj>
              </mc:Choice>
              <mc:Fallback>
                <p:oleObj name="CS ChemDraw 64-bit Drawing" r:id="rId7" imgW="1927301" imgH="2338917" progId="ChemDraw_x64.Document.6.0">
                  <p:embed/>
                  <p:pic>
                    <p:nvPicPr>
                      <p:cNvPr id="9" name="Object 8">
                        <a:extLst>
                          <a:ext uri="{FF2B5EF4-FFF2-40B4-BE49-F238E27FC236}">
                            <a16:creationId xmlns:a16="http://schemas.microsoft.com/office/drawing/2014/main" id="{D0188857-DA91-26C1-3605-5BBE88A07282}"/>
                          </a:ext>
                        </a:extLst>
                      </p:cNvPr>
                      <p:cNvPicPr/>
                      <p:nvPr/>
                    </p:nvPicPr>
                    <p:blipFill>
                      <a:blip r:embed="rId8"/>
                      <a:stretch>
                        <a:fillRect/>
                      </a:stretch>
                    </p:blipFill>
                    <p:spPr>
                      <a:xfrm>
                        <a:off x="10104921" y="1090612"/>
                        <a:ext cx="1927225" cy="2338388"/>
                      </a:xfrm>
                      <a:prstGeom prst="rect">
                        <a:avLst/>
                      </a:prstGeom>
                    </p:spPr>
                  </p:pic>
                </p:oleObj>
              </mc:Fallback>
            </mc:AlternateContent>
          </a:graphicData>
        </a:graphic>
      </p:graphicFrame>
      <p:sp>
        <p:nvSpPr>
          <p:cNvPr id="11" name="Content Placeholder 5">
            <a:extLst>
              <a:ext uri="{FF2B5EF4-FFF2-40B4-BE49-F238E27FC236}">
                <a16:creationId xmlns:a16="http://schemas.microsoft.com/office/drawing/2014/main" id="{887196D4-9EDD-15FA-D7BB-F46CD4A8020D}"/>
              </a:ext>
            </a:extLst>
          </p:cNvPr>
          <p:cNvSpPr txBox="1">
            <a:spLocks/>
          </p:cNvSpPr>
          <p:nvPr/>
        </p:nvSpPr>
        <p:spPr bwMode="auto">
          <a:xfrm>
            <a:off x="7372350" y="6399926"/>
            <a:ext cx="4238626" cy="2779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ctr"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indent="0" algn="r">
              <a:buNone/>
            </a:pPr>
            <a:r>
              <a:rPr lang="en-GB" sz="1000" kern="0" noProof="0" dirty="0">
                <a:solidFill>
                  <a:schemeClr val="tx1">
                    <a:alpha val="65000"/>
                  </a:schemeClr>
                </a:solidFill>
              </a:rPr>
              <a:t>EWG = electron-withdrawing group</a:t>
            </a:r>
            <a:endParaRPr lang="en-GB" sz="1000" kern="0" dirty="0">
              <a:solidFill>
                <a:schemeClr val="tx1">
                  <a:alpha val="65000"/>
                </a:schemeClr>
              </a:solidFill>
            </a:endParaRPr>
          </a:p>
          <a:p>
            <a:pPr marL="0" indent="0" algn="r">
              <a:buNone/>
            </a:pPr>
            <a:r>
              <a:rPr lang="en-GB" sz="1000" kern="0" noProof="0" dirty="0">
                <a:solidFill>
                  <a:schemeClr val="tx1">
                    <a:alpha val="65000"/>
                  </a:schemeClr>
                </a:solidFill>
              </a:rPr>
              <a:t>LED = light-emitting diode</a:t>
            </a:r>
          </a:p>
          <a:p>
            <a:pPr marL="0" indent="0" algn="r">
              <a:buNone/>
            </a:pPr>
            <a:r>
              <a:rPr lang="en-GB" sz="1000" kern="0" dirty="0">
                <a:solidFill>
                  <a:schemeClr val="tx1">
                    <a:alpha val="65000"/>
                  </a:schemeClr>
                </a:solidFill>
              </a:rPr>
              <a:t>PC = photocatalyst</a:t>
            </a:r>
          </a:p>
        </p:txBody>
      </p:sp>
    </p:spTree>
    <p:extLst>
      <p:ext uri="{BB962C8B-B14F-4D97-AF65-F5344CB8AC3E}">
        <p14:creationId xmlns:p14="http://schemas.microsoft.com/office/powerpoint/2010/main" val="12918690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DFD8-00E5-0563-C221-D51C2F00EE11}"/>
            </a:ext>
          </a:extLst>
        </p:cNvPr>
        <p:cNvGrpSpPr/>
        <p:nvPr/>
      </p:nvGrpSpPr>
      <p:grpSpPr>
        <a:xfrm>
          <a:off x="0" y="0"/>
          <a:ext cx="0" cy="0"/>
          <a:chOff x="0" y="0"/>
          <a:chExt cx="0" cy="0"/>
        </a:xfrm>
      </p:grpSpPr>
      <p:graphicFrame>
        <p:nvGraphicFramePr>
          <p:cNvPr id="12" name="Object 11">
            <a:extLst>
              <a:ext uri="{FF2B5EF4-FFF2-40B4-BE49-F238E27FC236}">
                <a16:creationId xmlns:a16="http://schemas.microsoft.com/office/drawing/2014/main" id="{476CBE1D-DED5-C1D3-2D51-8F6E03C09ABB}"/>
              </a:ext>
            </a:extLst>
          </p:cNvPr>
          <p:cNvGraphicFramePr>
            <a:graphicFrameLocks noChangeAspect="1"/>
          </p:cNvGraphicFramePr>
          <p:nvPr>
            <p:extLst>
              <p:ext uri="{D42A27DB-BD31-4B8C-83A1-F6EECF244321}">
                <p14:modId xmlns:p14="http://schemas.microsoft.com/office/powerpoint/2010/main" val="939885109"/>
              </p:ext>
            </p:extLst>
          </p:nvPr>
        </p:nvGraphicFramePr>
        <p:xfrm>
          <a:off x="3468777" y="1370369"/>
          <a:ext cx="5254446" cy="1985963"/>
        </p:xfrm>
        <a:graphic>
          <a:graphicData uri="http://schemas.openxmlformats.org/presentationml/2006/ole">
            <mc:AlternateContent xmlns:mc="http://schemas.openxmlformats.org/markup-compatibility/2006">
              <mc:Choice xmlns:v="urn:schemas-microsoft-com:vml" Requires="v">
                <p:oleObj name="CS ChemDraw 64-bit Drawing" r:id="rId3" imgW="3502964" imgH="1323975" progId="ChemDraw_x64.Document.6.0">
                  <p:embed/>
                </p:oleObj>
              </mc:Choice>
              <mc:Fallback>
                <p:oleObj name="CS ChemDraw 64-bit Drawing" r:id="rId3" imgW="3502964" imgH="1323975" progId="ChemDraw_x64.Document.6.0">
                  <p:embed/>
                  <p:pic>
                    <p:nvPicPr>
                      <p:cNvPr id="12" name="Object 11">
                        <a:extLst>
                          <a:ext uri="{FF2B5EF4-FFF2-40B4-BE49-F238E27FC236}">
                            <a16:creationId xmlns:a16="http://schemas.microsoft.com/office/drawing/2014/main" id="{476CBE1D-DED5-C1D3-2D51-8F6E03C09ABB}"/>
                          </a:ext>
                        </a:extLst>
                      </p:cNvPr>
                      <p:cNvPicPr/>
                      <p:nvPr/>
                    </p:nvPicPr>
                    <p:blipFill>
                      <a:blip r:embed="rId4"/>
                      <a:stretch>
                        <a:fillRect/>
                      </a:stretch>
                    </p:blipFill>
                    <p:spPr>
                      <a:xfrm>
                        <a:off x="3468777" y="1370369"/>
                        <a:ext cx="5254446" cy="1985963"/>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70A34348-A5C4-E046-F959-311CA8168A71}"/>
              </a:ext>
            </a:extLst>
          </p:cNvPr>
          <p:cNvSpPr>
            <a:spLocks noGrp="1"/>
          </p:cNvSpPr>
          <p:nvPr>
            <p:ph type="title"/>
          </p:nvPr>
        </p:nvSpPr>
        <p:spPr>
          <a:xfrm>
            <a:off x="199473" y="191039"/>
            <a:ext cx="11734861" cy="517470"/>
          </a:xfrm>
        </p:spPr>
        <p:txBody>
          <a:bodyPr>
            <a:normAutofit/>
          </a:bodyPr>
          <a:lstStyle/>
          <a:p>
            <a:pPr algn="ctr"/>
            <a:r>
              <a:rPr lang="en-GB" sz="2400" b="1" dirty="0">
                <a:latin typeface="+mn-lt"/>
              </a:rPr>
              <a:t>Quiz – question 4</a:t>
            </a:r>
            <a:endParaRPr lang="en-GB" sz="2400" b="1" noProof="0" dirty="0">
              <a:latin typeface="+mn-lt"/>
            </a:endParaRPr>
          </a:p>
        </p:txBody>
      </p:sp>
      <p:sp>
        <p:nvSpPr>
          <p:cNvPr id="4" name="Date Placeholder 3">
            <a:extLst>
              <a:ext uri="{FF2B5EF4-FFF2-40B4-BE49-F238E27FC236}">
                <a16:creationId xmlns:a16="http://schemas.microsoft.com/office/drawing/2014/main" id="{3C9D0845-9817-4D03-0DF9-B5A9965655E1}"/>
              </a:ext>
            </a:extLst>
          </p:cNvPr>
          <p:cNvSpPr>
            <a:spLocks noGrp="1"/>
          </p:cNvSpPr>
          <p:nvPr>
            <p:ph type="dt" sz="half" idx="10"/>
          </p:nvPr>
        </p:nvSpPr>
        <p:spPr/>
        <p:txBody>
          <a:bodyPr/>
          <a:lstStyle/>
          <a:p>
            <a:fld id="{798CFD0B-C93B-42A5-AF8F-F45C386B1A92}" type="datetime1">
              <a:rPr lang="en-GB" noProof="0" smtClean="0"/>
              <a:t>18/06/2026</a:t>
            </a:fld>
            <a:endParaRPr lang="en-GB" noProof="0" dirty="0"/>
          </a:p>
        </p:txBody>
      </p:sp>
      <p:sp>
        <p:nvSpPr>
          <p:cNvPr id="5" name="Slide Number Placeholder 4">
            <a:extLst>
              <a:ext uri="{FF2B5EF4-FFF2-40B4-BE49-F238E27FC236}">
                <a16:creationId xmlns:a16="http://schemas.microsoft.com/office/drawing/2014/main" id="{93BBE5E4-A762-C0A1-1C8A-BEF29AABF354}"/>
              </a:ext>
            </a:extLst>
          </p:cNvPr>
          <p:cNvSpPr>
            <a:spLocks noGrp="1"/>
          </p:cNvSpPr>
          <p:nvPr>
            <p:ph type="sldNum" sz="quarter" idx="12"/>
          </p:nvPr>
        </p:nvSpPr>
        <p:spPr/>
        <p:txBody>
          <a:bodyPr/>
          <a:lstStyle/>
          <a:p>
            <a:fld id="{85319A5C-640A-460C-BA0E-25998396DD35}" type="slidenum">
              <a:rPr lang="en-GB" noProof="0" smtClean="0"/>
              <a:t>18</a:t>
            </a:fld>
            <a:endParaRPr lang="en-GB" noProof="0" dirty="0"/>
          </a:p>
        </p:txBody>
      </p:sp>
      <p:pic>
        <p:nvPicPr>
          <p:cNvPr id="7" name="Picture 6">
            <a:extLst>
              <a:ext uri="{FF2B5EF4-FFF2-40B4-BE49-F238E27FC236}">
                <a16:creationId xmlns:a16="http://schemas.microsoft.com/office/drawing/2014/main" id="{D943019E-B0AF-2BA7-DE95-3541AE5D567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2704" y="101894"/>
            <a:ext cx="568421" cy="720000"/>
          </a:xfrm>
          <a:prstGeom prst="rect">
            <a:avLst/>
          </a:prstGeom>
          <a:noFill/>
          <a:ln>
            <a:noFill/>
          </a:ln>
        </p:spPr>
      </p:pic>
      <p:pic>
        <p:nvPicPr>
          <p:cNvPr id="6" name="Picture 5" descr="A blue circle with black circle and arrow&#10;&#10;AI-generated content may be incorrect.">
            <a:extLst>
              <a:ext uri="{FF2B5EF4-FFF2-40B4-BE49-F238E27FC236}">
                <a16:creationId xmlns:a16="http://schemas.microsoft.com/office/drawing/2014/main" id="{8B37D2F0-106E-9A95-89E7-B36504DAB2EC}"/>
              </a:ext>
            </a:extLst>
          </p:cNvPr>
          <p:cNvPicPr>
            <a:picLocks noChangeAspect="1"/>
          </p:cNvPicPr>
          <p:nvPr/>
        </p:nvPicPr>
        <p:blipFill>
          <a:blip r:embed="rId6"/>
          <a:stretch>
            <a:fillRect/>
          </a:stretch>
        </p:blipFill>
        <p:spPr>
          <a:xfrm>
            <a:off x="11332561" y="101894"/>
            <a:ext cx="756735" cy="720000"/>
          </a:xfrm>
          <a:prstGeom prst="rect">
            <a:avLst/>
          </a:prstGeom>
        </p:spPr>
      </p:pic>
      <p:sp>
        <p:nvSpPr>
          <p:cNvPr id="13" name="Content Placeholder 5">
            <a:extLst>
              <a:ext uri="{FF2B5EF4-FFF2-40B4-BE49-F238E27FC236}">
                <a16:creationId xmlns:a16="http://schemas.microsoft.com/office/drawing/2014/main" id="{3866D82F-8BCC-46A7-8FD8-E523110BAEA3}"/>
              </a:ext>
            </a:extLst>
          </p:cNvPr>
          <p:cNvSpPr txBox="1">
            <a:spLocks/>
          </p:cNvSpPr>
          <p:nvPr/>
        </p:nvSpPr>
        <p:spPr bwMode="auto">
          <a:xfrm>
            <a:off x="7372350" y="6399926"/>
            <a:ext cx="4238626" cy="2779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ctr"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indent="0" algn="r">
              <a:buNone/>
            </a:pPr>
            <a:r>
              <a:rPr lang="en-GB" sz="1000" kern="0" dirty="0">
                <a:solidFill>
                  <a:schemeClr val="tx1">
                    <a:alpha val="65000"/>
                  </a:schemeClr>
                </a:solidFill>
              </a:rPr>
              <a:t>MHAT = metal-hydride hydrogen atom transfer</a:t>
            </a:r>
          </a:p>
          <a:p>
            <a:pPr marL="0" indent="0" algn="r">
              <a:buNone/>
            </a:pPr>
            <a:r>
              <a:rPr lang="en-GB" sz="1000" kern="0" dirty="0">
                <a:solidFill>
                  <a:schemeClr val="tx1">
                    <a:alpha val="65000"/>
                  </a:schemeClr>
                </a:solidFill>
              </a:rPr>
              <a:t>SET = single electron transfer</a:t>
            </a:r>
          </a:p>
        </p:txBody>
      </p:sp>
      <p:sp>
        <p:nvSpPr>
          <p:cNvPr id="10" name="TextBox 9">
            <a:extLst>
              <a:ext uri="{FF2B5EF4-FFF2-40B4-BE49-F238E27FC236}">
                <a16:creationId xmlns:a16="http://schemas.microsoft.com/office/drawing/2014/main" id="{4FCBDCF0-5034-8208-A472-9A6EE3D646A7}"/>
              </a:ext>
            </a:extLst>
          </p:cNvPr>
          <p:cNvSpPr txBox="1"/>
          <p:nvPr/>
        </p:nvSpPr>
        <p:spPr>
          <a:xfrm>
            <a:off x="5962650" y="2031125"/>
            <a:ext cx="800099" cy="285750"/>
          </a:xfrm>
          <a:prstGeom prst="rect">
            <a:avLst/>
          </a:prstGeom>
          <a:solidFill>
            <a:schemeClr val="bg1"/>
          </a:solidFill>
        </p:spPr>
        <p:txBody>
          <a:bodyPr wrap="square" rtlCol="0">
            <a:spAutoFit/>
          </a:bodyPr>
          <a:lstStyle/>
          <a:p>
            <a:endParaRPr lang="da-DK" dirty="0"/>
          </a:p>
        </p:txBody>
      </p:sp>
      <p:sp>
        <p:nvSpPr>
          <p:cNvPr id="11" name="TextBox 10">
            <a:extLst>
              <a:ext uri="{FF2B5EF4-FFF2-40B4-BE49-F238E27FC236}">
                <a16:creationId xmlns:a16="http://schemas.microsoft.com/office/drawing/2014/main" id="{E3476B97-DE44-90EA-B88E-DE546ABBD1E0}"/>
              </a:ext>
            </a:extLst>
          </p:cNvPr>
          <p:cNvSpPr txBox="1"/>
          <p:nvPr/>
        </p:nvSpPr>
        <p:spPr>
          <a:xfrm>
            <a:off x="7509981" y="1326791"/>
            <a:ext cx="1213242" cy="285750"/>
          </a:xfrm>
          <a:prstGeom prst="rect">
            <a:avLst/>
          </a:prstGeom>
          <a:solidFill>
            <a:schemeClr val="bg1"/>
          </a:solidFill>
        </p:spPr>
        <p:txBody>
          <a:bodyPr wrap="square" rtlCol="0">
            <a:spAutoFit/>
          </a:bodyPr>
          <a:lstStyle/>
          <a:p>
            <a:endParaRPr lang="da-DK" dirty="0"/>
          </a:p>
        </p:txBody>
      </p:sp>
      <p:graphicFrame>
        <p:nvGraphicFramePr>
          <p:cNvPr id="14" name="Object 13">
            <a:extLst>
              <a:ext uri="{FF2B5EF4-FFF2-40B4-BE49-F238E27FC236}">
                <a16:creationId xmlns:a16="http://schemas.microsoft.com/office/drawing/2014/main" id="{63D4C8BA-F0C8-6C8B-7185-734A98900115}"/>
              </a:ext>
            </a:extLst>
          </p:cNvPr>
          <p:cNvGraphicFramePr>
            <a:graphicFrameLocks noChangeAspect="1"/>
          </p:cNvGraphicFramePr>
          <p:nvPr>
            <p:extLst>
              <p:ext uri="{D42A27DB-BD31-4B8C-83A1-F6EECF244321}">
                <p14:modId xmlns:p14="http://schemas.microsoft.com/office/powerpoint/2010/main" val="1595989774"/>
              </p:ext>
            </p:extLst>
          </p:nvPr>
        </p:nvGraphicFramePr>
        <p:xfrm>
          <a:off x="3088481" y="3114491"/>
          <a:ext cx="5565837" cy="2502959"/>
        </p:xfrm>
        <a:graphic>
          <a:graphicData uri="http://schemas.openxmlformats.org/presentationml/2006/ole">
            <mc:AlternateContent xmlns:mc="http://schemas.openxmlformats.org/markup-compatibility/2006">
              <mc:Choice xmlns:v="urn:schemas-microsoft-com:vml" Requires="v">
                <p:oleObj name="CS ChemDraw 64-bit Drawing" r:id="rId7" imgW="3710558" imgH="1668639" progId="ChemDraw_x64.Document.6.0">
                  <p:embed/>
                </p:oleObj>
              </mc:Choice>
              <mc:Fallback>
                <p:oleObj name="CS ChemDraw 64-bit Drawing" r:id="rId7" imgW="3710558" imgH="1668639" progId="ChemDraw_x64.Document.6.0">
                  <p:embed/>
                  <p:pic>
                    <p:nvPicPr>
                      <p:cNvPr id="14" name="Object 13">
                        <a:extLst>
                          <a:ext uri="{FF2B5EF4-FFF2-40B4-BE49-F238E27FC236}">
                            <a16:creationId xmlns:a16="http://schemas.microsoft.com/office/drawing/2014/main" id="{63D4C8BA-F0C8-6C8B-7185-734A98900115}"/>
                          </a:ext>
                        </a:extLst>
                      </p:cNvPr>
                      <p:cNvPicPr/>
                      <p:nvPr/>
                    </p:nvPicPr>
                    <p:blipFill>
                      <a:blip r:embed="rId8"/>
                      <a:stretch>
                        <a:fillRect/>
                      </a:stretch>
                    </p:blipFill>
                    <p:spPr>
                      <a:xfrm>
                        <a:off x="3088481" y="3114491"/>
                        <a:ext cx="5565837" cy="2502959"/>
                      </a:xfrm>
                      <a:prstGeom prst="rect">
                        <a:avLst/>
                      </a:prstGeom>
                    </p:spPr>
                  </p:pic>
                </p:oleObj>
              </mc:Fallback>
            </mc:AlternateContent>
          </a:graphicData>
        </a:graphic>
      </p:graphicFrame>
    </p:spTree>
    <p:extLst>
      <p:ext uri="{BB962C8B-B14F-4D97-AF65-F5344CB8AC3E}">
        <p14:creationId xmlns:p14="http://schemas.microsoft.com/office/powerpoint/2010/main" val="189910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0" grpId="0" animBg="1"/>
      <p:bldP spid="1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AC2810-18FF-FA54-55B0-86FB65F93A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36186F-8EB1-18A8-2EB5-9DAF46B8A5C3}"/>
              </a:ext>
            </a:extLst>
          </p:cNvPr>
          <p:cNvSpPr>
            <a:spLocks noGrp="1"/>
          </p:cNvSpPr>
          <p:nvPr>
            <p:ph type="title"/>
          </p:nvPr>
        </p:nvSpPr>
        <p:spPr>
          <a:xfrm>
            <a:off x="199473" y="191039"/>
            <a:ext cx="11734861" cy="517470"/>
          </a:xfrm>
        </p:spPr>
        <p:txBody>
          <a:bodyPr>
            <a:normAutofit/>
          </a:bodyPr>
          <a:lstStyle/>
          <a:p>
            <a:pPr algn="ctr"/>
            <a:r>
              <a:rPr lang="en-GB" sz="2400" b="1" dirty="0">
                <a:latin typeface="+mn-lt"/>
              </a:rPr>
              <a:t>Conclusion</a:t>
            </a:r>
            <a:endParaRPr lang="en-GB" sz="2400" b="1" noProof="0" dirty="0">
              <a:latin typeface="+mn-lt"/>
            </a:endParaRPr>
          </a:p>
        </p:txBody>
      </p:sp>
      <p:sp>
        <p:nvSpPr>
          <p:cNvPr id="4" name="Date Placeholder 3">
            <a:extLst>
              <a:ext uri="{FF2B5EF4-FFF2-40B4-BE49-F238E27FC236}">
                <a16:creationId xmlns:a16="http://schemas.microsoft.com/office/drawing/2014/main" id="{16E0FCF4-A701-912B-555A-BAE1803D95E6}"/>
              </a:ext>
            </a:extLst>
          </p:cNvPr>
          <p:cNvSpPr>
            <a:spLocks noGrp="1"/>
          </p:cNvSpPr>
          <p:nvPr>
            <p:ph type="dt" sz="half" idx="10"/>
          </p:nvPr>
        </p:nvSpPr>
        <p:spPr/>
        <p:txBody>
          <a:bodyPr/>
          <a:lstStyle/>
          <a:p>
            <a:fld id="{798CFD0B-C93B-42A5-AF8F-F45C386B1A92}" type="datetime1">
              <a:rPr lang="en-GB" noProof="0" smtClean="0"/>
              <a:t>18/06/2026</a:t>
            </a:fld>
            <a:endParaRPr lang="en-GB" noProof="0" dirty="0"/>
          </a:p>
        </p:txBody>
      </p:sp>
      <p:sp>
        <p:nvSpPr>
          <p:cNvPr id="5" name="Slide Number Placeholder 4">
            <a:extLst>
              <a:ext uri="{FF2B5EF4-FFF2-40B4-BE49-F238E27FC236}">
                <a16:creationId xmlns:a16="http://schemas.microsoft.com/office/drawing/2014/main" id="{90D5513E-E5FE-0334-68F6-911F3BA5E752}"/>
              </a:ext>
            </a:extLst>
          </p:cNvPr>
          <p:cNvSpPr>
            <a:spLocks noGrp="1"/>
          </p:cNvSpPr>
          <p:nvPr>
            <p:ph type="sldNum" sz="quarter" idx="12"/>
          </p:nvPr>
        </p:nvSpPr>
        <p:spPr/>
        <p:txBody>
          <a:bodyPr/>
          <a:lstStyle/>
          <a:p>
            <a:fld id="{85319A5C-640A-460C-BA0E-25998396DD35}" type="slidenum">
              <a:rPr lang="en-GB" noProof="0" smtClean="0"/>
              <a:t>19</a:t>
            </a:fld>
            <a:endParaRPr lang="en-GB" noProof="0" dirty="0"/>
          </a:p>
        </p:txBody>
      </p:sp>
      <p:pic>
        <p:nvPicPr>
          <p:cNvPr id="7" name="Picture 6">
            <a:extLst>
              <a:ext uri="{FF2B5EF4-FFF2-40B4-BE49-F238E27FC236}">
                <a16:creationId xmlns:a16="http://schemas.microsoft.com/office/drawing/2014/main" id="{FC337A9B-5E9D-18A6-3957-92DA6A58391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2704" y="101894"/>
            <a:ext cx="568421" cy="720000"/>
          </a:xfrm>
          <a:prstGeom prst="rect">
            <a:avLst/>
          </a:prstGeom>
          <a:noFill/>
          <a:ln>
            <a:noFill/>
          </a:ln>
        </p:spPr>
      </p:pic>
      <p:pic>
        <p:nvPicPr>
          <p:cNvPr id="6" name="Picture 5" descr="A blue circle with black circle and arrow&#10;&#10;AI-generated content may be incorrect.">
            <a:extLst>
              <a:ext uri="{FF2B5EF4-FFF2-40B4-BE49-F238E27FC236}">
                <a16:creationId xmlns:a16="http://schemas.microsoft.com/office/drawing/2014/main" id="{9772D389-FB2A-0095-1F9E-DE7584EA22A3}"/>
              </a:ext>
            </a:extLst>
          </p:cNvPr>
          <p:cNvPicPr>
            <a:picLocks noChangeAspect="1"/>
          </p:cNvPicPr>
          <p:nvPr/>
        </p:nvPicPr>
        <p:blipFill>
          <a:blip r:embed="rId4"/>
          <a:stretch>
            <a:fillRect/>
          </a:stretch>
        </p:blipFill>
        <p:spPr>
          <a:xfrm>
            <a:off x="11332561" y="101894"/>
            <a:ext cx="756735" cy="720000"/>
          </a:xfrm>
          <a:prstGeom prst="rect">
            <a:avLst/>
          </a:prstGeom>
        </p:spPr>
      </p:pic>
      <p:graphicFrame>
        <p:nvGraphicFramePr>
          <p:cNvPr id="3" name="Object 2">
            <a:extLst>
              <a:ext uri="{FF2B5EF4-FFF2-40B4-BE49-F238E27FC236}">
                <a16:creationId xmlns:a16="http://schemas.microsoft.com/office/drawing/2014/main" id="{752B81EA-470F-10BF-7623-96757E27FA3C}"/>
              </a:ext>
            </a:extLst>
          </p:cNvPr>
          <p:cNvGraphicFramePr>
            <a:graphicFrameLocks noChangeAspect="1"/>
          </p:cNvGraphicFramePr>
          <p:nvPr>
            <p:extLst>
              <p:ext uri="{D42A27DB-BD31-4B8C-83A1-F6EECF244321}">
                <p14:modId xmlns:p14="http://schemas.microsoft.com/office/powerpoint/2010/main" val="1058444066"/>
              </p:ext>
            </p:extLst>
          </p:nvPr>
        </p:nvGraphicFramePr>
        <p:xfrm>
          <a:off x="2720975" y="2046288"/>
          <a:ext cx="6759575" cy="2767012"/>
        </p:xfrm>
        <a:graphic>
          <a:graphicData uri="http://schemas.openxmlformats.org/presentationml/2006/ole">
            <mc:AlternateContent xmlns:mc="http://schemas.openxmlformats.org/markup-compatibility/2006">
              <mc:Choice xmlns:v="urn:schemas-microsoft-com:vml" Requires="v">
                <p:oleObj name="CS ChemDraw 64-bit Drawing" r:id="rId5" imgW="4505980" imgH="1846439" progId="ChemDraw_x64.Document.6.0">
                  <p:embed/>
                </p:oleObj>
              </mc:Choice>
              <mc:Fallback>
                <p:oleObj name="CS ChemDraw 64-bit Drawing" r:id="rId5" imgW="4505980" imgH="1846439" progId="ChemDraw_x64.Document.6.0">
                  <p:embed/>
                  <p:pic>
                    <p:nvPicPr>
                      <p:cNvPr id="3" name="Object 2">
                        <a:extLst>
                          <a:ext uri="{FF2B5EF4-FFF2-40B4-BE49-F238E27FC236}">
                            <a16:creationId xmlns:a16="http://schemas.microsoft.com/office/drawing/2014/main" id="{752B81EA-470F-10BF-7623-96757E27FA3C}"/>
                          </a:ext>
                        </a:extLst>
                      </p:cNvPr>
                      <p:cNvPicPr/>
                      <p:nvPr/>
                    </p:nvPicPr>
                    <p:blipFill>
                      <a:blip r:embed="rId6"/>
                      <a:stretch>
                        <a:fillRect/>
                      </a:stretch>
                    </p:blipFill>
                    <p:spPr>
                      <a:xfrm>
                        <a:off x="2720975" y="2046288"/>
                        <a:ext cx="6759575" cy="2767012"/>
                      </a:xfrm>
                      <a:prstGeom prst="rect">
                        <a:avLst/>
                      </a:prstGeom>
                    </p:spPr>
                  </p:pic>
                </p:oleObj>
              </mc:Fallback>
            </mc:AlternateContent>
          </a:graphicData>
        </a:graphic>
      </p:graphicFrame>
      <p:sp>
        <p:nvSpPr>
          <p:cNvPr id="12" name="TextBox 11">
            <a:extLst>
              <a:ext uri="{FF2B5EF4-FFF2-40B4-BE49-F238E27FC236}">
                <a16:creationId xmlns:a16="http://schemas.microsoft.com/office/drawing/2014/main" id="{DE29AB06-5E10-4570-C432-64E53F6F39D7}"/>
              </a:ext>
            </a:extLst>
          </p:cNvPr>
          <p:cNvSpPr txBox="1"/>
          <p:nvPr/>
        </p:nvSpPr>
        <p:spPr>
          <a:xfrm>
            <a:off x="6442075" y="3025259"/>
            <a:ext cx="485775" cy="369332"/>
          </a:xfrm>
          <a:prstGeom prst="rect">
            <a:avLst/>
          </a:prstGeom>
          <a:noFill/>
        </p:spPr>
        <p:txBody>
          <a:bodyPr wrap="square">
            <a:spAutoFit/>
          </a:bodyPr>
          <a:lstStyle/>
          <a:p>
            <a:r>
              <a:rPr lang="da-DK" b="0" i="0" dirty="0">
                <a:solidFill>
                  <a:srgbClr val="0A0A0A"/>
                </a:solidFill>
                <a:effectLst/>
                <a:latin typeface="Courier New" panose="02070309020205020404" pitchFamily="49" charset="0"/>
              </a:rPr>
              <a:t>✅</a:t>
            </a:r>
            <a:endParaRPr lang="da-DK" dirty="0"/>
          </a:p>
        </p:txBody>
      </p:sp>
      <p:sp>
        <p:nvSpPr>
          <p:cNvPr id="14" name="TextBox 13">
            <a:extLst>
              <a:ext uri="{FF2B5EF4-FFF2-40B4-BE49-F238E27FC236}">
                <a16:creationId xmlns:a16="http://schemas.microsoft.com/office/drawing/2014/main" id="{E3A28626-68BE-2E6B-B19D-545E1D9F56B0}"/>
              </a:ext>
            </a:extLst>
          </p:cNvPr>
          <p:cNvSpPr txBox="1"/>
          <p:nvPr/>
        </p:nvSpPr>
        <p:spPr>
          <a:xfrm>
            <a:off x="6365875" y="4169846"/>
            <a:ext cx="485775" cy="369332"/>
          </a:xfrm>
          <a:prstGeom prst="rect">
            <a:avLst/>
          </a:prstGeom>
          <a:noFill/>
        </p:spPr>
        <p:txBody>
          <a:bodyPr wrap="square">
            <a:spAutoFit/>
          </a:bodyPr>
          <a:lstStyle/>
          <a:p>
            <a:r>
              <a:rPr lang="da-DK" b="0" i="0" dirty="0">
                <a:solidFill>
                  <a:srgbClr val="0A0A0A"/>
                </a:solidFill>
                <a:effectLst/>
                <a:latin typeface="Courier New" panose="02070309020205020404" pitchFamily="49" charset="0"/>
              </a:rPr>
              <a:t>✅</a:t>
            </a:r>
            <a:endParaRPr lang="da-DK" dirty="0"/>
          </a:p>
        </p:txBody>
      </p:sp>
      <p:sp>
        <p:nvSpPr>
          <p:cNvPr id="15" name="TextBox 14">
            <a:extLst>
              <a:ext uri="{FF2B5EF4-FFF2-40B4-BE49-F238E27FC236}">
                <a16:creationId xmlns:a16="http://schemas.microsoft.com/office/drawing/2014/main" id="{20DEAF07-3B78-6D83-465D-F5BBF771C730}"/>
              </a:ext>
            </a:extLst>
          </p:cNvPr>
          <p:cNvSpPr txBox="1"/>
          <p:nvPr/>
        </p:nvSpPr>
        <p:spPr>
          <a:xfrm>
            <a:off x="7966075" y="3184009"/>
            <a:ext cx="485775" cy="369332"/>
          </a:xfrm>
          <a:prstGeom prst="rect">
            <a:avLst/>
          </a:prstGeom>
          <a:noFill/>
        </p:spPr>
        <p:txBody>
          <a:bodyPr wrap="square">
            <a:spAutoFit/>
          </a:bodyPr>
          <a:lstStyle/>
          <a:p>
            <a:r>
              <a:rPr lang="da-DK" b="0" i="0" dirty="0">
                <a:solidFill>
                  <a:srgbClr val="0A0A0A"/>
                </a:solidFill>
                <a:effectLst/>
                <a:latin typeface="Courier New" panose="02070309020205020404" pitchFamily="49" charset="0"/>
              </a:rPr>
              <a:t>✅</a:t>
            </a:r>
            <a:endParaRPr lang="da-DK" dirty="0"/>
          </a:p>
        </p:txBody>
      </p:sp>
      <p:sp>
        <p:nvSpPr>
          <p:cNvPr id="17" name="TextBox 16">
            <a:extLst>
              <a:ext uri="{FF2B5EF4-FFF2-40B4-BE49-F238E27FC236}">
                <a16:creationId xmlns:a16="http://schemas.microsoft.com/office/drawing/2014/main" id="{3EE0ADF0-6AB0-F307-14C7-785D40339178}"/>
              </a:ext>
            </a:extLst>
          </p:cNvPr>
          <p:cNvSpPr txBox="1"/>
          <p:nvPr/>
        </p:nvSpPr>
        <p:spPr>
          <a:xfrm>
            <a:off x="7912100" y="4391408"/>
            <a:ext cx="485775" cy="369332"/>
          </a:xfrm>
          <a:prstGeom prst="rect">
            <a:avLst/>
          </a:prstGeom>
          <a:noFill/>
        </p:spPr>
        <p:txBody>
          <a:bodyPr wrap="square">
            <a:spAutoFit/>
          </a:bodyPr>
          <a:lstStyle/>
          <a:p>
            <a:r>
              <a:rPr lang="da-DK" b="0" i="0" dirty="0">
                <a:solidFill>
                  <a:srgbClr val="474747"/>
                </a:solidFill>
                <a:effectLst/>
                <a:latin typeface="Google Sans"/>
              </a:rPr>
              <a:t>❌</a:t>
            </a:r>
            <a:endParaRPr lang="da-DK" dirty="0"/>
          </a:p>
        </p:txBody>
      </p:sp>
    </p:spTree>
    <p:extLst>
      <p:ext uri="{BB962C8B-B14F-4D97-AF65-F5344CB8AC3E}">
        <p14:creationId xmlns:p14="http://schemas.microsoft.com/office/powerpoint/2010/main" val="42270801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AD738-AD0B-9727-4451-621387A2E6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C9A49C-C7B5-414E-25DE-67F2434350AE}"/>
              </a:ext>
            </a:extLst>
          </p:cNvPr>
          <p:cNvSpPr>
            <a:spLocks noGrp="1"/>
          </p:cNvSpPr>
          <p:nvPr>
            <p:ph type="title"/>
          </p:nvPr>
        </p:nvSpPr>
        <p:spPr>
          <a:xfrm>
            <a:off x="199473" y="191039"/>
            <a:ext cx="11734861" cy="517470"/>
          </a:xfrm>
        </p:spPr>
        <p:txBody>
          <a:bodyPr>
            <a:normAutofit/>
          </a:bodyPr>
          <a:lstStyle/>
          <a:p>
            <a:pPr algn="ctr"/>
            <a:r>
              <a:rPr lang="en-GB" sz="2400" b="1" noProof="0" dirty="0">
                <a:latin typeface="+mn-lt"/>
              </a:rPr>
              <a:t>Head and tail nomenclature</a:t>
            </a:r>
          </a:p>
        </p:txBody>
      </p:sp>
      <p:sp>
        <p:nvSpPr>
          <p:cNvPr id="4" name="Date Placeholder 3">
            <a:extLst>
              <a:ext uri="{FF2B5EF4-FFF2-40B4-BE49-F238E27FC236}">
                <a16:creationId xmlns:a16="http://schemas.microsoft.com/office/drawing/2014/main" id="{5339E8DF-E509-777E-4BD7-7EA802F09032}"/>
              </a:ext>
            </a:extLst>
          </p:cNvPr>
          <p:cNvSpPr>
            <a:spLocks noGrp="1"/>
          </p:cNvSpPr>
          <p:nvPr>
            <p:ph type="dt" sz="half" idx="10"/>
          </p:nvPr>
        </p:nvSpPr>
        <p:spPr/>
        <p:txBody>
          <a:bodyPr/>
          <a:lstStyle/>
          <a:p>
            <a:fld id="{798CFD0B-C93B-42A5-AF8F-F45C386B1A92}" type="datetime1">
              <a:rPr lang="en-GB" noProof="0" smtClean="0"/>
              <a:t>18/06/2026</a:t>
            </a:fld>
            <a:endParaRPr lang="en-GB" noProof="0" dirty="0"/>
          </a:p>
        </p:txBody>
      </p:sp>
      <p:sp>
        <p:nvSpPr>
          <p:cNvPr id="5" name="Slide Number Placeholder 4">
            <a:extLst>
              <a:ext uri="{FF2B5EF4-FFF2-40B4-BE49-F238E27FC236}">
                <a16:creationId xmlns:a16="http://schemas.microsoft.com/office/drawing/2014/main" id="{FBC9A6BA-C350-95C6-3A5E-1243DFD618AB}"/>
              </a:ext>
            </a:extLst>
          </p:cNvPr>
          <p:cNvSpPr>
            <a:spLocks noGrp="1"/>
          </p:cNvSpPr>
          <p:nvPr>
            <p:ph type="sldNum" sz="quarter" idx="12"/>
          </p:nvPr>
        </p:nvSpPr>
        <p:spPr/>
        <p:txBody>
          <a:bodyPr/>
          <a:lstStyle/>
          <a:p>
            <a:fld id="{85319A5C-640A-460C-BA0E-25998396DD35}" type="slidenum">
              <a:rPr lang="en-GB" noProof="0" smtClean="0"/>
              <a:t>2</a:t>
            </a:fld>
            <a:endParaRPr lang="en-GB" noProof="0" dirty="0"/>
          </a:p>
        </p:txBody>
      </p:sp>
      <p:pic>
        <p:nvPicPr>
          <p:cNvPr id="7" name="Picture 6">
            <a:extLst>
              <a:ext uri="{FF2B5EF4-FFF2-40B4-BE49-F238E27FC236}">
                <a16:creationId xmlns:a16="http://schemas.microsoft.com/office/drawing/2014/main" id="{07ADFF9B-70F2-14D1-C4C1-78366BD2918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2704" y="101894"/>
            <a:ext cx="568421" cy="720000"/>
          </a:xfrm>
          <a:prstGeom prst="rect">
            <a:avLst/>
          </a:prstGeom>
          <a:noFill/>
          <a:ln>
            <a:noFill/>
          </a:ln>
        </p:spPr>
      </p:pic>
      <p:pic>
        <p:nvPicPr>
          <p:cNvPr id="6" name="Picture 5" descr="A blue circle with black circle and arrow&#10;&#10;AI-generated content may be incorrect.">
            <a:extLst>
              <a:ext uri="{FF2B5EF4-FFF2-40B4-BE49-F238E27FC236}">
                <a16:creationId xmlns:a16="http://schemas.microsoft.com/office/drawing/2014/main" id="{4FD8A998-0AFA-DD44-5A55-02A38DF101D5}"/>
              </a:ext>
            </a:extLst>
          </p:cNvPr>
          <p:cNvPicPr>
            <a:picLocks noChangeAspect="1"/>
          </p:cNvPicPr>
          <p:nvPr/>
        </p:nvPicPr>
        <p:blipFill>
          <a:blip r:embed="rId4"/>
          <a:stretch>
            <a:fillRect/>
          </a:stretch>
        </p:blipFill>
        <p:spPr>
          <a:xfrm>
            <a:off x="11332561" y="101894"/>
            <a:ext cx="756735" cy="720000"/>
          </a:xfrm>
          <a:prstGeom prst="rect">
            <a:avLst/>
          </a:prstGeom>
        </p:spPr>
      </p:pic>
      <p:sp>
        <p:nvSpPr>
          <p:cNvPr id="13" name="Content Placeholder 5">
            <a:extLst>
              <a:ext uri="{FF2B5EF4-FFF2-40B4-BE49-F238E27FC236}">
                <a16:creationId xmlns:a16="http://schemas.microsoft.com/office/drawing/2014/main" id="{5691710F-FCF3-25D7-64FE-029654E4F9F7}"/>
              </a:ext>
            </a:extLst>
          </p:cNvPr>
          <p:cNvSpPr txBox="1">
            <a:spLocks/>
          </p:cNvSpPr>
          <p:nvPr/>
        </p:nvSpPr>
        <p:spPr bwMode="auto">
          <a:xfrm>
            <a:off x="7372350" y="6399926"/>
            <a:ext cx="4238626" cy="2779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ctr"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indent="0" algn="r">
              <a:buNone/>
            </a:pPr>
            <a:r>
              <a:rPr lang="en-GB" sz="1000" kern="0" noProof="0" dirty="0">
                <a:solidFill>
                  <a:schemeClr val="tx1">
                    <a:alpha val="65000"/>
                  </a:schemeClr>
                </a:solidFill>
              </a:rPr>
              <a:t>EWG = electron-withdrawing group</a:t>
            </a:r>
          </a:p>
        </p:txBody>
      </p:sp>
      <p:sp>
        <p:nvSpPr>
          <p:cNvPr id="21" name="TextBox 20">
            <a:extLst>
              <a:ext uri="{FF2B5EF4-FFF2-40B4-BE49-F238E27FC236}">
                <a16:creationId xmlns:a16="http://schemas.microsoft.com/office/drawing/2014/main" id="{2313E4DA-BBC4-ABC6-8370-5B2331CCCACA}"/>
              </a:ext>
            </a:extLst>
          </p:cNvPr>
          <p:cNvSpPr txBox="1"/>
          <p:nvPr/>
        </p:nvSpPr>
        <p:spPr>
          <a:xfrm>
            <a:off x="1038225" y="2698319"/>
            <a:ext cx="2438400" cy="2111806"/>
          </a:xfrm>
          <a:prstGeom prst="rect">
            <a:avLst/>
          </a:prstGeom>
          <a:solidFill>
            <a:schemeClr val="bg1"/>
          </a:solidFill>
        </p:spPr>
        <p:txBody>
          <a:bodyPr wrap="square" rtlCol="0">
            <a:spAutoFit/>
          </a:bodyPr>
          <a:lstStyle/>
          <a:p>
            <a:endParaRPr lang="en-GB" noProof="0" dirty="0"/>
          </a:p>
        </p:txBody>
      </p:sp>
      <p:graphicFrame>
        <p:nvGraphicFramePr>
          <p:cNvPr id="3" name="Object 2">
            <a:extLst>
              <a:ext uri="{FF2B5EF4-FFF2-40B4-BE49-F238E27FC236}">
                <a16:creationId xmlns:a16="http://schemas.microsoft.com/office/drawing/2014/main" id="{A856664D-A281-7044-E0CD-514CCB539E69}"/>
              </a:ext>
            </a:extLst>
          </p:cNvPr>
          <p:cNvGraphicFramePr>
            <a:graphicFrameLocks noChangeAspect="1"/>
          </p:cNvGraphicFramePr>
          <p:nvPr>
            <p:extLst>
              <p:ext uri="{D42A27DB-BD31-4B8C-83A1-F6EECF244321}">
                <p14:modId xmlns:p14="http://schemas.microsoft.com/office/powerpoint/2010/main" val="6583533"/>
              </p:ext>
            </p:extLst>
          </p:nvPr>
        </p:nvGraphicFramePr>
        <p:xfrm>
          <a:off x="2720975" y="2046288"/>
          <a:ext cx="6759575" cy="2767012"/>
        </p:xfrm>
        <a:graphic>
          <a:graphicData uri="http://schemas.openxmlformats.org/presentationml/2006/ole">
            <mc:AlternateContent xmlns:mc="http://schemas.openxmlformats.org/markup-compatibility/2006">
              <mc:Choice xmlns:v="urn:schemas-microsoft-com:vml" Requires="v">
                <p:oleObj name="CS ChemDraw 64-bit Drawing" r:id="rId5" imgW="4505980" imgH="1846439" progId="ChemDraw_x64.Document.6.0">
                  <p:embed/>
                </p:oleObj>
              </mc:Choice>
              <mc:Fallback>
                <p:oleObj name="CS ChemDraw 64-bit Drawing" r:id="rId5" imgW="4505980" imgH="1846439" progId="ChemDraw_x64.Document.6.0">
                  <p:embed/>
                  <p:pic>
                    <p:nvPicPr>
                      <p:cNvPr id="3" name="Object 2">
                        <a:extLst>
                          <a:ext uri="{FF2B5EF4-FFF2-40B4-BE49-F238E27FC236}">
                            <a16:creationId xmlns:a16="http://schemas.microsoft.com/office/drawing/2014/main" id="{A856664D-A281-7044-E0CD-514CCB539E69}"/>
                          </a:ext>
                        </a:extLst>
                      </p:cNvPr>
                      <p:cNvPicPr/>
                      <p:nvPr/>
                    </p:nvPicPr>
                    <p:blipFill>
                      <a:blip r:embed="rId6"/>
                      <a:stretch>
                        <a:fillRect/>
                      </a:stretch>
                    </p:blipFill>
                    <p:spPr>
                      <a:xfrm>
                        <a:off x="2720975" y="2046288"/>
                        <a:ext cx="6759575" cy="2767012"/>
                      </a:xfrm>
                      <a:prstGeom prst="rect">
                        <a:avLst/>
                      </a:prstGeom>
                    </p:spPr>
                  </p:pic>
                </p:oleObj>
              </mc:Fallback>
            </mc:AlternateContent>
          </a:graphicData>
        </a:graphic>
      </p:graphicFrame>
    </p:spTree>
    <p:extLst>
      <p:ext uri="{BB962C8B-B14F-4D97-AF65-F5344CB8AC3E}">
        <p14:creationId xmlns:p14="http://schemas.microsoft.com/office/powerpoint/2010/main" val="8250178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C20C55-7D69-ECB4-0525-3568DF93FF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898296-D435-9964-8748-83C34804232B}"/>
              </a:ext>
            </a:extLst>
          </p:cNvPr>
          <p:cNvSpPr>
            <a:spLocks noGrp="1"/>
          </p:cNvSpPr>
          <p:nvPr>
            <p:ph type="title"/>
          </p:nvPr>
        </p:nvSpPr>
        <p:spPr>
          <a:xfrm>
            <a:off x="233901" y="1512943"/>
            <a:ext cx="11734861" cy="517470"/>
          </a:xfrm>
        </p:spPr>
        <p:txBody>
          <a:bodyPr>
            <a:normAutofit fontScale="90000"/>
          </a:bodyPr>
          <a:lstStyle/>
          <a:p>
            <a:pPr algn="ctr"/>
            <a:r>
              <a:rPr lang="en-GB" sz="3500" b="1" noProof="0" dirty="0">
                <a:latin typeface="+mn-lt"/>
              </a:rPr>
              <a:t>Thank you for your attention!</a:t>
            </a:r>
          </a:p>
        </p:txBody>
      </p:sp>
      <p:sp>
        <p:nvSpPr>
          <p:cNvPr id="4" name="Date Placeholder 3">
            <a:extLst>
              <a:ext uri="{FF2B5EF4-FFF2-40B4-BE49-F238E27FC236}">
                <a16:creationId xmlns:a16="http://schemas.microsoft.com/office/drawing/2014/main" id="{8B61ABC7-D45C-F044-0BE3-218077AD8AAE}"/>
              </a:ext>
            </a:extLst>
          </p:cNvPr>
          <p:cNvSpPr>
            <a:spLocks noGrp="1"/>
          </p:cNvSpPr>
          <p:nvPr>
            <p:ph type="dt" sz="half" idx="10"/>
          </p:nvPr>
        </p:nvSpPr>
        <p:spPr/>
        <p:txBody>
          <a:bodyPr/>
          <a:lstStyle/>
          <a:p>
            <a:fld id="{798CFD0B-C93B-42A5-AF8F-F45C386B1A92}" type="datetime1">
              <a:rPr lang="en-GB" noProof="0" smtClean="0"/>
              <a:t>18/06/2026</a:t>
            </a:fld>
            <a:endParaRPr lang="en-GB" noProof="0" dirty="0"/>
          </a:p>
        </p:txBody>
      </p:sp>
      <p:sp>
        <p:nvSpPr>
          <p:cNvPr id="5" name="Slide Number Placeholder 4">
            <a:extLst>
              <a:ext uri="{FF2B5EF4-FFF2-40B4-BE49-F238E27FC236}">
                <a16:creationId xmlns:a16="http://schemas.microsoft.com/office/drawing/2014/main" id="{00672720-6595-583B-07A3-DBC031987744}"/>
              </a:ext>
            </a:extLst>
          </p:cNvPr>
          <p:cNvSpPr>
            <a:spLocks noGrp="1"/>
          </p:cNvSpPr>
          <p:nvPr>
            <p:ph type="sldNum" sz="quarter" idx="12"/>
          </p:nvPr>
        </p:nvSpPr>
        <p:spPr/>
        <p:txBody>
          <a:bodyPr/>
          <a:lstStyle/>
          <a:p>
            <a:fld id="{85319A5C-640A-460C-BA0E-25998396DD35}" type="slidenum">
              <a:rPr lang="en-GB" noProof="0" smtClean="0"/>
              <a:t>20</a:t>
            </a:fld>
            <a:endParaRPr lang="en-GB" noProof="0" dirty="0"/>
          </a:p>
        </p:txBody>
      </p:sp>
      <p:pic>
        <p:nvPicPr>
          <p:cNvPr id="7" name="Picture 6">
            <a:extLst>
              <a:ext uri="{FF2B5EF4-FFF2-40B4-BE49-F238E27FC236}">
                <a16:creationId xmlns:a16="http://schemas.microsoft.com/office/drawing/2014/main" id="{8B8AF614-C798-127F-51A5-7F88B0F8A2C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2704" y="101894"/>
            <a:ext cx="568421" cy="720000"/>
          </a:xfrm>
          <a:prstGeom prst="rect">
            <a:avLst/>
          </a:prstGeom>
          <a:noFill/>
          <a:ln>
            <a:noFill/>
          </a:ln>
        </p:spPr>
      </p:pic>
      <p:pic>
        <p:nvPicPr>
          <p:cNvPr id="9" name="Content Placeholder 3">
            <a:extLst>
              <a:ext uri="{FF2B5EF4-FFF2-40B4-BE49-F238E27FC236}">
                <a16:creationId xmlns:a16="http://schemas.microsoft.com/office/drawing/2014/main" id="{B94DB60F-1741-06A0-252B-A3FD60261BDF}"/>
              </a:ext>
            </a:extLst>
          </p:cNvPr>
          <p:cNvPicPr>
            <a:picLocks noGrp="1" noChangeAspect="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4428893" y="2171530"/>
            <a:ext cx="3334215" cy="3334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A blue circle with black circle and arrow&#10;&#10;AI-generated content may be incorrect.">
            <a:extLst>
              <a:ext uri="{FF2B5EF4-FFF2-40B4-BE49-F238E27FC236}">
                <a16:creationId xmlns:a16="http://schemas.microsoft.com/office/drawing/2014/main" id="{D93219E1-CF61-F534-3762-D716C2313A90}"/>
              </a:ext>
            </a:extLst>
          </p:cNvPr>
          <p:cNvPicPr>
            <a:picLocks noChangeAspect="1"/>
          </p:cNvPicPr>
          <p:nvPr/>
        </p:nvPicPr>
        <p:blipFill>
          <a:blip r:embed="rId5"/>
          <a:stretch>
            <a:fillRect/>
          </a:stretch>
        </p:blipFill>
        <p:spPr>
          <a:xfrm>
            <a:off x="11332561" y="101894"/>
            <a:ext cx="756735" cy="720000"/>
          </a:xfrm>
          <a:prstGeom prst="rect">
            <a:avLst/>
          </a:prstGeom>
        </p:spPr>
      </p:pic>
    </p:spTree>
    <p:extLst>
      <p:ext uri="{BB962C8B-B14F-4D97-AF65-F5344CB8AC3E}">
        <p14:creationId xmlns:p14="http://schemas.microsoft.com/office/powerpoint/2010/main" val="20527013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966F4E-7B49-A68B-5395-61473AEEAB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0FC0E7-E43F-AF8F-218C-9BE51B6F9166}"/>
              </a:ext>
            </a:extLst>
          </p:cNvPr>
          <p:cNvSpPr>
            <a:spLocks noGrp="1"/>
          </p:cNvSpPr>
          <p:nvPr>
            <p:ph type="title"/>
          </p:nvPr>
        </p:nvSpPr>
        <p:spPr>
          <a:xfrm>
            <a:off x="199473" y="191039"/>
            <a:ext cx="11734861" cy="517470"/>
          </a:xfrm>
        </p:spPr>
        <p:txBody>
          <a:bodyPr>
            <a:normAutofit/>
          </a:bodyPr>
          <a:lstStyle/>
          <a:p>
            <a:pPr algn="ctr"/>
            <a:r>
              <a:rPr lang="en-GB" sz="2400" b="1" noProof="0" dirty="0">
                <a:latin typeface="+mn-lt"/>
              </a:rPr>
              <a:t>Ta</a:t>
            </a:r>
            <a:r>
              <a:rPr lang="en-GB" sz="2400" b="1" dirty="0">
                <a:latin typeface="+mn-lt"/>
              </a:rPr>
              <a:t>il-to-tail (polar)</a:t>
            </a:r>
            <a:endParaRPr lang="en-GB" sz="2400" b="1" noProof="0" dirty="0">
              <a:latin typeface="+mn-lt"/>
            </a:endParaRPr>
          </a:p>
        </p:txBody>
      </p:sp>
      <p:sp>
        <p:nvSpPr>
          <p:cNvPr id="4" name="Date Placeholder 3">
            <a:extLst>
              <a:ext uri="{FF2B5EF4-FFF2-40B4-BE49-F238E27FC236}">
                <a16:creationId xmlns:a16="http://schemas.microsoft.com/office/drawing/2014/main" id="{FC74CF94-A1BD-EF4F-2ABA-D565C955E9E6}"/>
              </a:ext>
            </a:extLst>
          </p:cNvPr>
          <p:cNvSpPr>
            <a:spLocks noGrp="1"/>
          </p:cNvSpPr>
          <p:nvPr>
            <p:ph type="dt" sz="half" idx="10"/>
          </p:nvPr>
        </p:nvSpPr>
        <p:spPr/>
        <p:txBody>
          <a:bodyPr/>
          <a:lstStyle/>
          <a:p>
            <a:fld id="{798CFD0B-C93B-42A5-AF8F-F45C386B1A92}" type="datetime1">
              <a:rPr lang="en-GB" noProof="0" smtClean="0"/>
              <a:t>18/06/2026</a:t>
            </a:fld>
            <a:endParaRPr lang="en-GB" noProof="0" dirty="0"/>
          </a:p>
        </p:txBody>
      </p:sp>
      <p:sp>
        <p:nvSpPr>
          <p:cNvPr id="5" name="Slide Number Placeholder 4">
            <a:extLst>
              <a:ext uri="{FF2B5EF4-FFF2-40B4-BE49-F238E27FC236}">
                <a16:creationId xmlns:a16="http://schemas.microsoft.com/office/drawing/2014/main" id="{1F21B75A-2EDE-ED88-04C4-C97BF71AB851}"/>
              </a:ext>
            </a:extLst>
          </p:cNvPr>
          <p:cNvSpPr>
            <a:spLocks noGrp="1"/>
          </p:cNvSpPr>
          <p:nvPr>
            <p:ph type="sldNum" sz="quarter" idx="12"/>
          </p:nvPr>
        </p:nvSpPr>
        <p:spPr/>
        <p:txBody>
          <a:bodyPr/>
          <a:lstStyle/>
          <a:p>
            <a:fld id="{85319A5C-640A-460C-BA0E-25998396DD35}" type="slidenum">
              <a:rPr lang="en-GB" noProof="0" smtClean="0"/>
              <a:t>3</a:t>
            </a:fld>
            <a:endParaRPr lang="en-GB" noProof="0" dirty="0"/>
          </a:p>
        </p:txBody>
      </p:sp>
      <p:pic>
        <p:nvPicPr>
          <p:cNvPr id="7" name="Picture 6">
            <a:extLst>
              <a:ext uri="{FF2B5EF4-FFF2-40B4-BE49-F238E27FC236}">
                <a16:creationId xmlns:a16="http://schemas.microsoft.com/office/drawing/2014/main" id="{CB0E097A-2F9A-E136-9CC4-715A224E86F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2704" y="101894"/>
            <a:ext cx="568421" cy="720000"/>
          </a:xfrm>
          <a:prstGeom prst="rect">
            <a:avLst/>
          </a:prstGeom>
          <a:noFill/>
          <a:ln>
            <a:noFill/>
          </a:ln>
        </p:spPr>
      </p:pic>
      <p:pic>
        <p:nvPicPr>
          <p:cNvPr id="6" name="Picture 5" descr="A blue circle with black circle and arrow&#10;&#10;AI-generated content may be incorrect.">
            <a:extLst>
              <a:ext uri="{FF2B5EF4-FFF2-40B4-BE49-F238E27FC236}">
                <a16:creationId xmlns:a16="http://schemas.microsoft.com/office/drawing/2014/main" id="{A7C0B755-639D-DE83-0315-AFBD16ED7FF5}"/>
              </a:ext>
            </a:extLst>
          </p:cNvPr>
          <p:cNvPicPr>
            <a:picLocks noChangeAspect="1"/>
          </p:cNvPicPr>
          <p:nvPr/>
        </p:nvPicPr>
        <p:blipFill>
          <a:blip r:embed="rId4"/>
          <a:stretch>
            <a:fillRect/>
          </a:stretch>
        </p:blipFill>
        <p:spPr>
          <a:xfrm>
            <a:off x="11332561" y="101894"/>
            <a:ext cx="756735" cy="720000"/>
          </a:xfrm>
          <a:prstGeom prst="rect">
            <a:avLst/>
          </a:prstGeom>
        </p:spPr>
      </p:pic>
      <p:sp>
        <p:nvSpPr>
          <p:cNvPr id="8" name="Content Placeholder 5">
            <a:extLst>
              <a:ext uri="{FF2B5EF4-FFF2-40B4-BE49-F238E27FC236}">
                <a16:creationId xmlns:a16="http://schemas.microsoft.com/office/drawing/2014/main" id="{28EF8FD4-349B-3C2A-BD2E-084A7BA410E2}"/>
              </a:ext>
            </a:extLst>
          </p:cNvPr>
          <p:cNvSpPr txBox="1">
            <a:spLocks/>
          </p:cNvSpPr>
          <p:nvPr/>
        </p:nvSpPr>
        <p:spPr bwMode="auto">
          <a:xfrm>
            <a:off x="3069025" y="6401690"/>
            <a:ext cx="6053949" cy="2779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ctr"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indent="0" algn="ctr">
              <a:buNone/>
            </a:pPr>
            <a:r>
              <a:rPr lang="en-GB" sz="1000" kern="0" dirty="0">
                <a:solidFill>
                  <a:schemeClr val="tx1">
                    <a:alpha val="65000"/>
                  </a:schemeClr>
                </a:solidFill>
              </a:rPr>
              <a:t>B. B. Snider, D. J. Rodini, J. van Straten, </a:t>
            </a:r>
            <a:r>
              <a:rPr lang="en-GB" sz="1000" i="1" kern="0" dirty="0">
                <a:solidFill>
                  <a:schemeClr val="tx1">
                    <a:alpha val="65000"/>
                  </a:schemeClr>
                </a:solidFill>
              </a:rPr>
              <a:t>J. Am. Chem. Soc.</a:t>
            </a:r>
            <a:r>
              <a:rPr lang="en-GB" sz="1000" kern="0" dirty="0">
                <a:solidFill>
                  <a:schemeClr val="tx1">
                    <a:alpha val="65000"/>
                  </a:schemeClr>
                </a:solidFill>
              </a:rPr>
              <a:t>, </a:t>
            </a:r>
            <a:r>
              <a:rPr lang="en-GB" sz="1000" b="1" kern="0" dirty="0">
                <a:solidFill>
                  <a:schemeClr val="tx1">
                    <a:alpha val="65000"/>
                  </a:schemeClr>
                </a:solidFill>
              </a:rPr>
              <a:t>1980</a:t>
            </a:r>
            <a:r>
              <a:rPr lang="en-GB" sz="1000" kern="0" dirty="0">
                <a:solidFill>
                  <a:schemeClr val="tx1">
                    <a:alpha val="65000"/>
                  </a:schemeClr>
                </a:solidFill>
              </a:rPr>
              <a:t>, </a:t>
            </a:r>
            <a:r>
              <a:rPr lang="en-GB" sz="1000" i="1" kern="0" dirty="0">
                <a:solidFill>
                  <a:schemeClr val="tx1">
                    <a:alpha val="65000"/>
                  </a:schemeClr>
                </a:solidFill>
              </a:rPr>
              <a:t>102</a:t>
            </a:r>
            <a:r>
              <a:rPr lang="en-GB" sz="1000" kern="0" dirty="0">
                <a:solidFill>
                  <a:schemeClr val="tx1">
                    <a:alpha val="65000"/>
                  </a:schemeClr>
                </a:solidFill>
              </a:rPr>
              <a:t>, 5872-5880.</a:t>
            </a:r>
            <a:endParaRPr lang="en-GB" sz="1000" kern="0" noProof="0" dirty="0">
              <a:solidFill>
                <a:schemeClr val="tx1">
                  <a:alpha val="65000"/>
                </a:schemeClr>
              </a:solidFill>
            </a:endParaRPr>
          </a:p>
        </p:txBody>
      </p:sp>
      <p:graphicFrame>
        <p:nvGraphicFramePr>
          <p:cNvPr id="10" name="Object 9">
            <a:extLst>
              <a:ext uri="{FF2B5EF4-FFF2-40B4-BE49-F238E27FC236}">
                <a16:creationId xmlns:a16="http://schemas.microsoft.com/office/drawing/2014/main" id="{40821541-57D5-1304-33DD-389A0C7B2479}"/>
              </a:ext>
            </a:extLst>
          </p:cNvPr>
          <p:cNvGraphicFramePr>
            <a:graphicFrameLocks noChangeAspect="1"/>
          </p:cNvGraphicFramePr>
          <p:nvPr>
            <p:extLst>
              <p:ext uri="{D42A27DB-BD31-4B8C-83A1-F6EECF244321}">
                <p14:modId xmlns:p14="http://schemas.microsoft.com/office/powerpoint/2010/main" val="3501047085"/>
              </p:ext>
            </p:extLst>
          </p:nvPr>
        </p:nvGraphicFramePr>
        <p:xfrm>
          <a:off x="2030413" y="1108075"/>
          <a:ext cx="8129587" cy="4889500"/>
        </p:xfrm>
        <a:graphic>
          <a:graphicData uri="http://schemas.openxmlformats.org/presentationml/2006/ole">
            <mc:AlternateContent xmlns:mc="http://schemas.openxmlformats.org/markup-compatibility/2006">
              <mc:Choice xmlns:v="urn:schemas-microsoft-com:vml" Requires="v">
                <p:oleObj name="CS ChemDraw 64-bit Drawing" r:id="rId5" imgW="5418967" imgH="3261078" progId="ChemDraw_x64.Document.6.0">
                  <p:embed/>
                </p:oleObj>
              </mc:Choice>
              <mc:Fallback>
                <p:oleObj name="CS ChemDraw 64-bit Drawing" r:id="rId5" imgW="5418967" imgH="3261078" progId="ChemDraw_x64.Document.6.0">
                  <p:embed/>
                  <p:pic>
                    <p:nvPicPr>
                      <p:cNvPr id="10" name="Object 9">
                        <a:extLst>
                          <a:ext uri="{FF2B5EF4-FFF2-40B4-BE49-F238E27FC236}">
                            <a16:creationId xmlns:a16="http://schemas.microsoft.com/office/drawing/2014/main" id="{40821541-57D5-1304-33DD-389A0C7B2479}"/>
                          </a:ext>
                        </a:extLst>
                      </p:cNvPr>
                      <p:cNvPicPr/>
                      <p:nvPr/>
                    </p:nvPicPr>
                    <p:blipFill>
                      <a:blip r:embed="rId6"/>
                      <a:stretch>
                        <a:fillRect/>
                      </a:stretch>
                    </p:blipFill>
                    <p:spPr>
                      <a:xfrm>
                        <a:off x="2030413" y="1108075"/>
                        <a:ext cx="8129587" cy="4889500"/>
                      </a:xfrm>
                      <a:prstGeom prst="rect">
                        <a:avLst/>
                      </a:prstGeom>
                    </p:spPr>
                  </p:pic>
                </p:oleObj>
              </mc:Fallback>
            </mc:AlternateContent>
          </a:graphicData>
        </a:graphic>
      </p:graphicFrame>
      <p:graphicFrame>
        <p:nvGraphicFramePr>
          <p:cNvPr id="11" name="Object 10">
            <a:extLst>
              <a:ext uri="{FF2B5EF4-FFF2-40B4-BE49-F238E27FC236}">
                <a16:creationId xmlns:a16="http://schemas.microsoft.com/office/drawing/2014/main" id="{BFAAD83C-9062-AF38-A565-EF8E8B448134}"/>
              </a:ext>
            </a:extLst>
          </p:cNvPr>
          <p:cNvGraphicFramePr>
            <a:graphicFrameLocks noChangeAspect="1"/>
          </p:cNvGraphicFramePr>
          <p:nvPr>
            <p:extLst>
              <p:ext uri="{D42A27DB-BD31-4B8C-83A1-F6EECF244321}">
                <p14:modId xmlns:p14="http://schemas.microsoft.com/office/powerpoint/2010/main" val="3184645076"/>
              </p:ext>
            </p:extLst>
          </p:nvPr>
        </p:nvGraphicFramePr>
        <p:xfrm>
          <a:off x="8799438" y="1433513"/>
          <a:ext cx="2251224" cy="1837266"/>
        </p:xfrm>
        <a:graphic>
          <a:graphicData uri="http://schemas.openxmlformats.org/presentationml/2006/ole">
            <mc:AlternateContent xmlns:mc="http://schemas.openxmlformats.org/markup-compatibility/2006">
              <mc:Choice xmlns:v="urn:schemas-microsoft-com:vml" Requires="v">
                <p:oleObj name="CS ChemDraw 64-bit Drawing" r:id="rId7" imgW="1500816" imgH="1224844" progId="ChemDraw_x64.Document.6.0">
                  <p:embed/>
                </p:oleObj>
              </mc:Choice>
              <mc:Fallback>
                <p:oleObj name="CS ChemDraw 64-bit Drawing" r:id="rId7" imgW="1500816" imgH="1224844" progId="ChemDraw_x64.Document.6.0">
                  <p:embed/>
                  <p:pic>
                    <p:nvPicPr>
                      <p:cNvPr id="11" name="Object 10">
                        <a:extLst>
                          <a:ext uri="{FF2B5EF4-FFF2-40B4-BE49-F238E27FC236}">
                            <a16:creationId xmlns:a16="http://schemas.microsoft.com/office/drawing/2014/main" id="{BFAAD83C-9062-AF38-A565-EF8E8B448134}"/>
                          </a:ext>
                        </a:extLst>
                      </p:cNvPr>
                      <p:cNvPicPr/>
                      <p:nvPr/>
                    </p:nvPicPr>
                    <p:blipFill>
                      <a:blip r:embed="rId8"/>
                      <a:stretch>
                        <a:fillRect/>
                      </a:stretch>
                    </p:blipFill>
                    <p:spPr>
                      <a:xfrm>
                        <a:off x="8799438" y="1433513"/>
                        <a:ext cx="2251224" cy="1837266"/>
                      </a:xfrm>
                      <a:prstGeom prst="rect">
                        <a:avLst/>
                      </a:prstGeom>
                    </p:spPr>
                  </p:pic>
                </p:oleObj>
              </mc:Fallback>
            </mc:AlternateContent>
          </a:graphicData>
        </a:graphic>
      </p:graphicFrame>
    </p:spTree>
    <p:extLst>
      <p:ext uri="{BB962C8B-B14F-4D97-AF65-F5344CB8AC3E}">
        <p14:creationId xmlns:p14="http://schemas.microsoft.com/office/powerpoint/2010/main" val="4194013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822F39-AF36-9FEF-41DB-122640F912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A457DE-9E93-C0BB-25AE-A7CFF28302CA}"/>
              </a:ext>
            </a:extLst>
          </p:cNvPr>
          <p:cNvSpPr>
            <a:spLocks noGrp="1"/>
          </p:cNvSpPr>
          <p:nvPr>
            <p:ph type="title"/>
          </p:nvPr>
        </p:nvSpPr>
        <p:spPr>
          <a:xfrm>
            <a:off x="199473" y="191039"/>
            <a:ext cx="11734861" cy="517470"/>
          </a:xfrm>
        </p:spPr>
        <p:txBody>
          <a:bodyPr>
            <a:normAutofit/>
          </a:bodyPr>
          <a:lstStyle/>
          <a:p>
            <a:pPr algn="ctr"/>
            <a:r>
              <a:rPr lang="en-GB" sz="2400" b="1" noProof="0" dirty="0">
                <a:latin typeface="+mn-lt"/>
              </a:rPr>
              <a:t>Ta</a:t>
            </a:r>
            <a:r>
              <a:rPr lang="en-GB" sz="2400" b="1" dirty="0">
                <a:latin typeface="+mn-lt"/>
              </a:rPr>
              <a:t>il-to-tail (polar) – mechanism</a:t>
            </a:r>
            <a:endParaRPr lang="en-GB" sz="2400" b="1" noProof="0" dirty="0">
              <a:latin typeface="+mn-lt"/>
            </a:endParaRPr>
          </a:p>
        </p:txBody>
      </p:sp>
      <p:sp>
        <p:nvSpPr>
          <p:cNvPr id="4" name="Date Placeholder 3">
            <a:extLst>
              <a:ext uri="{FF2B5EF4-FFF2-40B4-BE49-F238E27FC236}">
                <a16:creationId xmlns:a16="http://schemas.microsoft.com/office/drawing/2014/main" id="{1AAB0C1A-191E-C3ED-8C4C-61CFEBAB8836}"/>
              </a:ext>
            </a:extLst>
          </p:cNvPr>
          <p:cNvSpPr>
            <a:spLocks noGrp="1"/>
          </p:cNvSpPr>
          <p:nvPr>
            <p:ph type="dt" sz="half" idx="10"/>
          </p:nvPr>
        </p:nvSpPr>
        <p:spPr/>
        <p:txBody>
          <a:bodyPr/>
          <a:lstStyle/>
          <a:p>
            <a:fld id="{798CFD0B-C93B-42A5-AF8F-F45C386B1A92}" type="datetime1">
              <a:rPr lang="en-GB" noProof="0" smtClean="0"/>
              <a:t>18/06/2026</a:t>
            </a:fld>
            <a:endParaRPr lang="en-GB" noProof="0" dirty="0"/>
          </a:p>
        </p:txBody>
      </p:sp>
      <p:sp>
        <p:nvSpPr>
          <p:cNvPr id="5" name="Slide Number Placeholder 4">
            <a:extLst>
              <a:ext uri="{FF2B5EF4-FFF2-40B4-BE49-F238E27FC236}">
                <a16:creationId xmlns:a16="http://schemas.microsoft.com/office/drawing/2014/main" id="{616AFE3F-C895-B71B-9401-F6B266ABE469}"/>
              </a:ext>
            </a:extLst>
          </p:cNvPr>
          <p:cNvSpPr>
            <a:spLocks noGrp="1"/>
          </p:cNvSpPr>
          <p:nvPr>
            <p:ph type="sldNum" sz="quarter" idx="12"/>
          </p:nvPr>
        </p:nvSpPr>
        <p:spPr/>
        <p:txBody>
          <a:bodyPr/>
          <a:lstStyle/>
          <a:p>
            <a:fld id="{85319A5C-640A-460C-BA0E-25998396DD35}" type="slidenum">
              <a:rPr lang="en-GB" noProof="0" smtClean="0"/>
              <a:t>4</a:t>
            </a:fld>
            <a:endParaRPr lang="en-GB" noProof="0" dirty="0"/>
          </a:p>
        </p:txBody>
      </p:sp>
      <p:pic>
        <p:nvPicPr>
          <p:cNvPr id="7" name="Picture 6">
            <a:extLst>
              <a:ext uri="{FF2B5EF4-FFF2-40B4-BE49-F238E27FC236}">
                <a16:creationId xmlns:a16="http://schemas.microsoft.com/office/drawing/2014/main" id="{337B4303-F4C0-9668-EE25-1450D2A0159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2704" y="101894"/>
            <a:ext cx="568421" cy="720000"/>
          </a:xfrm>
          <a:prstGeom prst="rect">
            <a:avLst/>
          </a:prstGeom>
          <a:noFill/>
          <a:ln>
            <a:noFill/>
          </a:ln>
        </p:spPr>
      </p:pic>
      <p:pic>
        <p:nvPicPr>
          <p:cNvPr id="6" name="Picture 5" descr="A blue circle with black circle and arrow&#10;&#10;AI-generated content may be incorrect.">
            <a:extLst>
              <a:ext uri="{FF2B5EF4-FFF2-40B4-BE49-F238E27FC236}">
                <a16:creationId xmlns:a16="http://schemas.microsoft.com/office/drawing/2014/main" id="{FB8ED58E-6D12-3C2C-3A07-3B1F0A7D07B5}"/>
              </a:ext>
            </a:extLst>
          </p:cNvPr>
          <p:cNvPicPr>
            <a:picLocks noChangeAspect="1"/>
          </p:cNvPicPr>
          <p:nvPr/>
        </p:nvPicPr>
        <p:blipFill>
          <a:blip r:embed="rId4"/>
          <a:stretch>
            <a:fillRect/>
          </a:stretch>
        </p:blipFill>
        <p:spPr>
          <a:xfrm>
            <a:off x="11332561" y="101894"/>
            <a:ext cx="756735" cy="720000"/>
          </a:xfrm>
          <a:prstGeom prst="rect">
            <a:avLst/>
          </a:prstGeom>
        </p:spPr>
      </p:pic>
      <p:sp>
        <p:nvSpPr>
          <p:cNvPr id="8" name="Content Placeholder 5">
            <a:extLst>
              <a:ext uri="{FF2B5EF4-FFF2-40B4-BE49-F238E27FC236}">
                <a16:creationId xmlns:a16="http://schemas.microsoft.com/office/drawing/2014/main" id="{D5C609A9-5436-E3CA-521F-D467E2EE1029}"/>
              </a:ext>
            </a:extLst>
          </p:cNvPr>
          <p:cNvSpPr txBox="1">
            <a:spLocks/>
          </p:cNvSpPr>
          <p:nvPr/>
        </p:nvSpPr>
        <p:spPr bwMode="auto">
          <a:xfrm>
            <a:off x="3069025" y="6401690"/>
            <a:ext cx="6053949" cy="2779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ctr"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indent="0" algn="ctr">
              <a:buNone/>
            </a:pPr>
            <a:r>
              <a:rPr lang="en-GB" sz="1000" kern="0" dirty="0">
                <a:solidFill>
                  <a:schemeClr val="tx1">
                    <a:alpha val="65000"/>
                  </a:schemeClr>
                </a:solidFill>
              </a:rPr>
              <a:t>B. B. Snider, D. J. Rodini, J. van Straten, </a:t>
            </a:r>
            <a:r>
              <a:rPr lang="en-GB" sz="1000" i="1" kern="0" dirty="0">
                <a:solidFill>
                  <a:schemeClr val="tx1">
                    <a:alpha val="65000"/>
                  </a:schemeClr>
                </a:solidFill>
              </a:rPr>
              <a:t>J. Am. Chem. Soc.</a:t>
            </a:r>
            <a:r>
              <a:rPr lang="en-GB" sz="1000" kern="0" dirty="0">
                <a:solidFill>
                  <a:schemeClr val="tx1">
                    <a:alpha val="65000"/>
                  </a:schemeClr>
                </a:solidFill>
              </a:rPr>
              <a:t>, </a:t>
            </a:r>
            <a:r>
              <a:rPr lang="en-GB" sz="1000" b="1" kern="0" dirty="0">
                <a:solidFill>
                  <a:schemeClr val="tx1">
                    <a:alpha val="65000"/>
                  </a:schemeClr>
                </a:solidFill>
              </a:rPr>
              <a:t>1980</a:t>
            </a:r>
            <a:r>
              <a:rPr lang="en-GB" sz="1000" kern="0" dirty="0">
                <a:solidFill>
                  <a:schemeClr val="tx1">
                    <a:alpha val="65000"/>
                  </a:schemeClr>
                </a:solidFill>
              </a:rPr>
              <a:t>, </a:t>
            </a:r>
            <a:r>
              <a:rPr lang="en-GB" sz="1000" i="1" kern="0" dirty="0">
                <a:solidFill>
                  <a:schemeClr val="tx1">
                    <a:alpha val="65000"/>
                  </a:schemeClr>
                </a:solidFill>
              </a:rPr>
              <a:t>102</a:t>
            </a:r>
            <a:r>
              <a:rPr lang="en-GB" sz="1000" kern="0" dirty="0">
                <a:solidFill>
                  <a:schemeClr val="tx1">
                    <a:alpha val="65000"/>
                  </a:schemeClr>
                </a:solidFill>
              </a:rPr>
              <a:t>, 5872-5880.</a:t>
            </a:r>
            <a:endParaRPr lang="en-GB" sz="1000" kern="0" noProof="0" dirty="0">
              <a:solidFill>
                <a:schemeClr val="tx1">
                  <a:alpha val="65000"/>
                </a:schemeClr>
              </a:solidFill>
            </a:endParaRPr>
          </a:p>
        </p:txBody>
      </p:sp>
      <p:graphicFrame>
        <p:nvGraphicFramePr>
          <p:cNvPr id="9" name="Object 8">
            <a:extLst>
              <a:ext uri="{FF2B5EF4-FFF2-40B4-BE49-F238E27FC236}">
                <a16:creationId xmlns:a16="http://schemas.microsoft.com/office/drawing/2014/main" id="{3CDA8127-1BFA-73A9-9B2B-3B69E5ECA837}"/>
              </a:ext>
            </a:extLst>
          </p:cNvPr>
          <p:cNvGraphicFramePr>
            <a:graphicFrameLocks noChangeAspect="1"/>
          </p:cNvGraphicFramePr>
          <p:nvPr>
            <p:extLst>
              <p:ext uri="{D42A27DB-BD31-4B8C-83A1-F6EECF244321}">
                <p14:modId xmlns:p14="http://schemas.microsoft.com/office/powerpoint/2010/main" val="2538054647"/>
              </p:ext>
            </p:extLst>
          </p:nvPr>
        </p:nvGraphicFramePr>
        <p:xfrm>
          <a:off x="1482074" y="1175701"/>
          <a:ext cx="9227850" cy="4758797"/>
        </p:xfrm>
        <a:graphic>
          <a:graphicData uri="http://schemas.openxmlformats.org/presentationml/2006/ole">
            <mc:AlternateContent xmlns:mc="http://schemas.openxmlformats.org/markup-compatibility/2006">
              <mc:Choice xmlns:v="urn:schemas-microsoft-com:vml" Requires="v">
                <p:oleObj name="CS ChemDraw 64-bit Drawing" r:id="rId5" imgW="6151900" imgH="3172531" progId="ChemDraw_x64.Document.6.0">
                  <p:embed/>
                </p:oleObj>
              </mc:Choice>
              <mc:Fallback>
                <p:oleObj name="CS ChemDraw 64-bit Drawing" r:id="rId5" imgW="6151900" imgH="3172531" progId="ChemDraw_x64.Document.6.0">
                  <p:embed/>
                  <p:pic>
                    <p:nvPicPr>
                      <p:cNvPr id="9" name="Object 8">
                        <a:extLst>
                          <a:ext uri="{FF2B5EF4-FFF2-40B4-BE49-F238E27FC236}">
                            <a16:creationId xmlns:a16="http://schemas.microsoft.com/office/drawing/2014/main" id="{3CDA8127-1BFA-73A9-9B2B-3B69E5ECA837}"/>
                          </a:ext>
                        </a:extLst>
                      </p:cNvPr>
                      <p:cNvPicPr/>
                      <p:nvPr/>
                    </p:nvPicPr>
                    <p:blipFill>
                      <a:blip r:embed="rId6"/>
                      <a:stretch>
                        <a:fillRect/>
                      </a:stretch>
                    </p:blipFill>
                    <p:spPr>
                      <a:xfrm>
                        <a:off x="1482074" y="1175701"/>
                        <a:ext cx="9227850" cy="4758797"/>
                      </a:xfrm>
                      <a:prstGeom prst="rect">
                        <a:avLst/>
                      </a:prstGeom>
                    </p:spPr>
                  </p:pic>
                </p:oleObj>
              </mc:Fallback>
            </mc:AlternateContent>
          </a:graphicData>
        </a:graphic>
      </p:graphicFrame>
    </p:spTree>
    <p:extLst>
      <p:ext uri="{BB962C8B-B14F-4D97-AF65-F5344CB8AC3E}">
        <p14:creationId xmlns:p14="http://schemas.microsoft.com/office/powerpoint/2010/main" val="39048964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8EAB1-76AC-FBC3-A43D-89B5CE73EF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4AF88B-67DC-DC64-33D8-4E47D2895EA7}"/>
              </a:ext>
            </a:extLst>
          </p:cNvPr>
          <p:cNvSpPr>
            <a:spLocks noGrp="1"/>
          </p:cNvSpPr>
          <p:nvPr>
            <p:ph type="title"/>
          </p:nvPr>
        </p:nvSpPr>
        <p:spPr>
          <a:xfrm>
            <a:off x="199473" y="191039"/>
            <a:ext cx="11734861" cy="517470"/>
          </a:xfrm>
        </p:spPr>
        <p:txBody>
          <a:bodyPr>
            <a:normAutofit/>
          </a:bodyPr>
          <a:lstStyle/>
          <a:p>
            <a:pPr algn="ctr"/>
            <a:r>
              <a:rPr lang="en-GB" sz="2400" b="1" noProof="0" dirty="0">
                <a:latin typeface="+mn-lt"/>
              </a:rPr>
              <a:t>Ta</a:t>
            </a:r>
            <a:r>
              <a:rPr lang="en-GB" sz="2400" b="1" dirty="0">
                <a:latin typeface="+mn-lt"/>
              </a:rPr>
              <a:t>il-to-tail (radical) 1</a:t>
            </a:r>
            <a:endParaRPr lang="en-GB" sz="2400" b="1" noProof="0" dirty="0">
              <a:latin typeface="+mn-lt"/>
            </a:endParaRPr>
          </a:p>
        </p:txBody>
      </p:sp>
      <p:sp>
        <p:nvSpPr>
          <p:cNvPr id="4" name="Date Placeholder 3">
            <a:extLst>
              <a:ext uri="{FF2B5EF4-FFF2-40B4-BE49-F238E27FC236}">
                <a16:creationId xmlns:a16="http://schemas.microsoft.com/office/drawing/2014/main" id="{92E34BF2-BA93-1B77-DCCC-9E2878CA533F}"/>
              </a:ext>
            </a:extLst>
          </p:cNvPr>
          <p:cNvSpPr>
            <a:spLocks noGrp="1"/>
          </p:cNvSpPr>
          <p:nvPr>
            <p:ph type="dt" sz="half" idx="10"/>
          </p:nvPr>
        </p:nvSpPr>
        <p:spPr/>
        <p:txBody>
          <a:bodyPr/>
          <a:lstStyle/>
          <a:p>
            <a:fld id="{798CFD0B-C93B-42A5-AF8F-F45C386B1A92}" type="datetime1">
              <a:rPr lang="en-GB" noProof="0" smtClean="0"/>
              <a:t>18/06/2026</a:t>
            </a:fld>
            <a:endParaRPr lang="en-GB" noProof="0" dirty="0"/>
          </a:p>
        </p:txBody>
      </p:sp>
      <p:sp>
        <p:nvSpPr>
          <p:cNvPr id="5" name="Slide Number Placeholder 4">
            <a:extLst>
              <a:ext uri="{FF2B5EF4-FFF2-40B4-BE49-F238E27FC236}">
                <a16:creationId xmlns:a16="http://schemas.microsoft.com/office/drawing/2014/main" id="{74D1FBA0-0E2D-8B5C-7AFB-65956289A87B}"/>
              </a:ext>
            </a:extLst>
          </p:cNvPr>
          <p:cNvSpPr>
            <a:spLocks noGrp="1"/>
          </p:cNvSpPr>
          <p:nvPr>
            <p:ph type="sldNum" sz="quarter" idx="12"/>
          </p:nvPr>
        </p:nvSpPr>
        <p:spPr/>
        <p:txBody>
          <a:bodyPr/>
          <a:lstStyle/>
          <a:p>
            <a:fld id="{85319A5C-640A-460C-BA0E-25998396DD35}" type="slidenum">
              <a:rPr lang="en-GB" noProof="0" smtClean="0"/>
              <a:t>5</a:t>
            </a:fld>
            <a:endParaRPr lang="en-GB" noProof="0" dirty="0"/>
          </a:p>
        </p:txBody>
      </p:sp>
      <p:pic>
        <p:nvPicPr>
          <p:cNvPr id="7" name="Picture 6">
            <a:extLst>
              <a:ext uri="{FF2B5EF4-FFF2-40B4-BE49-F238E27FC236}">
                <a16:creationId xmlns:a16="http://schemas.microsoft.com/office/drawing/2014/main" id="{06AEC152-BAEB-052F-D1EE-8A5F60EDB2E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2704" y="101894"/>
            <a:ext cx="568421" cy="720000"/>
          </a:xfrm>
          <a:prstGeom prst="rect">
            <a:avLst/>
          </a:prstGeom>
          <a:noFill/>
          <a:ln>
            <a:noFill/>
          </a:ln>
        </p:spPr>
      </p:pic>
      <p:pic>
        <p:nvPicPr>
          <p:cNvPr id="6" name="Picture 5" descr="A blue circle with black circle and arrow&#10;&#10;AI-generated content may be incorrect.">
            <a:extLst>
              <a:ext uri="{FF2B5EF4-FFF2-40B4-BE49-F238E27FC236}">
                <a16:creationId xmlns:a16="http://schemas.microsoft.com/office/drawing/2014/main" id="{8FE54165-627F-E2B9-1637-120340567D5B}"/>
              </a:ext>
            </a:extLst>
          </p:cNvPr>
          <p:cNvPicPr>
            <a:picLocks noChangeAspect="1"/>
          </p:cNvPicPr>
          <p:nvPr/>
        </p:nvPicPr>
        <p:blipFill>
          <a:blip r:embed="rId4"/>
          <a:stretch>
            <a:fillRect/>
          </a:stretch>
        </p:blipFill>
        <p:spPr>
          <a:xfrm>
            <a:off x="11332561" y="101894"/>
            <a:ext cx="756735" cy="720000"/>
          </a:xfrm>
          <a:prstGeom prst="rect">
            <a:avLst/>
          </a:prstGeom>
        </p:spPr>
      </p:pic>
      <p:sp>
        <p:nvSpPr>
          <p:cNvPr id="8" name="Content Placeholder 5">
            <a:extLst>
              <a:ext uri="{FF2B5EF4-FFF2-40B4-BE49-F238E27FC236}">
                <a16:creationId xmlns:a16="http://schemas.microsoft.com/office/drawing/2014/main" id="{313EB712-9E68-356A-64FD-4F43699683AD}"/>
              </a:ext>
            </a:extLst>
          </p:cNvPr>
          <p:cNvSpPr txBox="1">
            <a:spLocks/>
          </p:cNvSpPr>
          <p:nvPr/>
        </p:nvSpPr>
        <p:spPr bwMode="auto">
          <a:xfrm>
            <a:off x="3069025" y="6401690"/>
            <a:ext cx="6053949" cy="2779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ctr"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indent="0" algn="ctr">
              <a:buNone/>
            </a:pPr>
            <a:r>
              <a:rPr lang="en-GB" sz="1000" kern="0" dirty="0">
                <a:solidFill>
                  <a:schemeClr val="tx1">
                    <a:alpha val="65000"/>
                  </a:schemeClr>
                </a:solidFill>
              </a:rPr>
              <a:t>H. C. Brown, G. W. </a:t>
            </a:r>
            <a:r>
              <a:rPr lang="en-GB" sz="1000" kern="0" dirty="0" err="1">
                <a:solidFill>
                  <a:schemeClr val="tx1">
                    <a:alpha val="65000"/>
                  </a:schemeClr>
                </a:solidFill>
              </a:rPr>
              <a:t>Kabalka</a:t>
            </a:r>
            <a:r>
              <a:rPr lang="en-GB" sz="1000" kern="0" dirty="0">
                <a:solidFill>
                  <a:schemeClr val="tx1">
                    <a:alpha val="65000"/>
                  </a:schemeClr>
                </a:solidFill>
              </a:rPr>
              <a:t>, </a:t>
            </a:r>
            <a:r>
              <a:rPr lang="en-GB" sz="1000" i="1" kern="0" dirty="0">
                <a:solidFill>
                  <a:schemeClr val="tx1">
                    <a:alpha val="65000"/>
                  </a:schemeClr>
                </a:solidFill>
              </a:rPr>
              <a:t>J. Am. Chem. Soc.</a:t>
            </a:r>
            <a:r>
              <a:rPr lang="en-GB" sz="1000" kern="0" dirty="0">
                <a:solidFill>
                  <a:schemeClr val="tx1">
                    <a:alpha val="65000"/>
                  </a:schemeClr>
                </a:solidFill>
              </a:rPr>
              <a:t>, </a:t>
            </a:r>
            <a:r>
              <a:rPr lang="en-GB" sz="1000" b="1" kern="0" dirty="0">
                <a:solidFill>
                  <a:schemeClr val="tx1">
                    <a:alpha val="65000"/>
                  </a:schemeClr>
                </a:solidFill>
              </a:rPr>
              <a:t>1970</a:t>
            </a:r>
            <a:r>
              <a:rPr lang="en-GB" sz="1000" kern="0" dirty="0">
                <a:solidFill>
                  <a:schemeClr val="tx1">
                    <a:alpha val="65000"/>
                  </a:schemeClr>
                </a:solidFill>
              </a:rPr>
              <a:t>, </a:t>
            </a:r>
            <a:r>
              <a:rPr lang="en-GB" sz="1000" i="1" kern="0" dirty="0">
                <a:solidFill>
                  <a:schemeClr val="tx1">
                    <a:alpha val="65000"/>
                  </a:schemeClr>
                </a:solidFill>
              </a:rPr>
              <a:t>92</a:t>
            </a:r>
            <a:r>
              <a:rPr lang="en-GB" sz="1000" kern="0" dirty="0">
                <a:solidFill>
                  <a:schemeClr val="tx1">
                    <a:alpha val="65000"/>
                  </a:schemeClr>
                </a:solidFill>
              </a:rPr>
              <a:t>, 714-716.</a:t>
            </a:r>
            <a:endParaRPr lang="en-GB" sz="1000" kern="0" noProof="0" dirty="0">
              <a:solidFill>
                <a:schemeClr val="tx1">
                  <a:alpha val="65000"/>
                </a:schemeClr>
              </a:solidFill>
            </a:endParaRPr>
          </a:p>
        </p:txBody>
      </p:sp>
      <p:graphicFrame>
        <p:nvGraphicFramePr>
          <p:cNvPr id="3" name="Object 2">
            <a:extLst>
              <a:ext uri="{FF2B5EF4-FFF2-40B4-BE49-F238E27FC236}">
                <a16:creationId xmlns:a16="http://schemas.microsoft.com/office/drawing/2014/main" id="{5779ABCA-764E-606F-1042-F584B144B686}"/>
              </a:ext>
            </a:extLst>
          </p:cNvPr>
          <p:cNvGraphicFramePr>
            <a:graphicFrameLocks noChangeAspect="1"/>
          </p:cNvGraphicFramePr>
          <p:nvPr>
            <p:extLst>
              <p:ext uri="{D42A27DB-BD31-4B8C-83A1-F6EECF244321}">
                <p14:modId xmlns:p14="http://schemas.microsoft.com/office/powerpoint/2010/main" val="100925888"/>
              </p:ext>
            </p:extLst>
          </p:nvPr>
        </p:nvGraphicFramePr>
        <p:xfrm>
          <a:off x="2760663" y="1282700"/>
          <a:ext cx="6670675" cy="4613275"/>
        </p:xfrm>
        <a:graphic>
          <a:graphicData uri="http://schemas.openxmlformats.org/presentationml/2006/ole">
            <mc:AlternateContent xmlns:mc="http://schemas.openxmlformats.org/markup-compatibility/2006">
              <mc:Choice xmlns:v="urn:schemas-microsoft-com:vml" Requires="v">
                <p:oleObj name="CS ChemDraw 64-bit Drawing" r:id="rId5" imgW="4446667" imgH="3075164" progId="ChemDraw_x64.Document.6.0">
                  <p:embed/>
                </p:oleObj>
              </mc:Choice>
              <mc:Fallback>
                <p:oleObj name="CS ChemDraw 64-bit Drawing" r:id="rId5" imgW="4446667" imgH="3075164" progId="ChemDraw_x64.Document.6.0">
                  <p:embed/>
                  <p:pic>
                    <p:nvPicPr>
                      <p:cNvPr id="3" name="Object 2">
                        <a:extLst>
                          <a:ext uri="{FF2B5EF4-FFF2-40B4-BE49-F238E27FC236}">
                            <a16:creationId xmlns:a16="http://schemas.microsoft.com/office/drawing/2014/main" id="{5779ABCA-764E-606F-1042-F584B144B686}"/>
                          </a:ext>
                        </a:extLst>
                      </p:cNvPr>
                      <p:cNvPicPr/>
                      <p:nvPr/>
                    </p:nvPicPr>
                    <p:blipFill>
                      <a:blip r:embed="rId6"/>
                      <a:stretch>
                        <a:fillRect/>
                      </a:stretch>
                    </p:blipFill>
                    <p:spPr>
                      <a:xfrm>
                        <a:off x="2760663" y="1282700"/>
                        <a:ext cx="6670675" cy="4613275"/>
                      </a:xfrm>
                      <a:prstGeom prst="rect">
                        <a:avLst/>
                      </a:prstGeom>
                    </p:spPr>
                  </p:pic>
                </p:oleObj>
              </mc:Fallback>
            </mc:AlternateContent>
          </a:graphicData>
        </a:graphic>
      </p:graphicFrame>
    </p:spTree>
    <p:extLst>
      <p:ext uri="{BB962C8B-B14F-4D97-AF65-F5344CB8AC3E}">
        <p14:creationId xmlns:p14="http://schemas.microsoft.com/office/powerpoint/2010/main" val="467607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7A16B6-C414-1F64-A066-F136384FDD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DD3847-0C09-189F-ACA8-3CC48D6075AF}"/>
              </a:ext>
            </a:extLst>
          </p:cNvPr>
          <p:cNvSpPr>
            <a:spLocks noGrp="1"/>
          </p:cNvSpPr>
          <p:nvPr>
            <p:ph type="title"/>
          </p:nvPr>
        </p:nvSpPr>
        <p:spPr>
          <a:xfrm>
            <a:off x="199473" y="191039"/>
            <a:ext cx="11734861" cy="517470"/>
          </a:xfrm>
        </p:spPr>
        <p:txBody>
          <a:bodyPr>
            <a:normAutofit/>
          </a:bodyPr>
          <a:lstStyle/>
          <a:p>
            <a:pPr algn="ctr"/>
            <a:r>
              <a:rPr lang="en-GB" sz="2400" b="1" noProof="0" dirty="0">
                <a:latin typeface="+mn-lt"/>
              </a:rPr>
              <a:t>Ta</a:t>
            </a:r>
            <a:r>
              <a:rPr lang="en-GB" sz="2400" b="1" dirty="0">
                <a:latin typeface="+mn-lt"/>
              </a:rPr>
              <a:t>il-to-tail (radical) 1 – mechanism</a:t>
            </a:r>
            <a:endParaRPr lang="en-GB" sz="2400" b="1" noProof="0" dirty="0">
              <a:latin typeface="+mn-lt"/>
            </a:endParaRPr>
          </a:p>
        </p:txBody>
      </p:sp>
      <p:sp>
        <p:nvSpPr>
          <p:cNvPr id="4" name="Date Placeholder 3">
            <a:extLst>
              <a:ext uri="{FF2B5EF4-FFF2-40B4-BE49-F238E27FC236}">
                <a16:creationId xmlns:a16="http://schemas.microsoft.com/office/drawing/2014/main" id="{14068AA0-3161-41D7-A9B7-556587AB75C1}"/>
              </a:ext>
            </a:extLst>
          </p:cNvPr>
          <p:cNvSpPr>
            <a:spLocks noGrp="1"/>
          </p:cNvSpPr>
          <p:nvPr>
            <p:ph type="dt" sz="half" idx="10"/>
          </p:nvPr>
        </p:nvSpPr>
        <p:spPr/>
        <p:txBody>
          <a:bodyPr/>
          <a:lstStyle/>
          <a:p>
            <a:fld id="{798CFD0B-C93B-42A5-AF8F-F45C386B1A92}" type="datetime1">
              <a:rPr lang="en-GB" noProof="0" smtClean="0"/>
              <a:t>18/06/2026</a:t>
            </a:fld>
            <a:endParaRPr lang="en-GB" noProof="0" dirty="0"/>
          </a:p>
        </p:txBody>
      </p:sp>
      <p:sp>
        <p:nvSpPr>
          <p:cNvPr id="5" name="Slide Number Placeholder 4">
            <a:extLst>
              <a:ext uri="{FF2B5EF4-FFF2-40B4-BE49-F238E27FC236}">
                <a16:creationId xmlns:a16="http://schemas.microsoft.com/office/drawing/2014/main" id="{9AC6457F-B6C8-B2AC-8127-0D2579F5C4FA}"/>
              </a:ext>
            </a:extLst>
          </p:cNvPr>
          <p:cNvSpPr>
            <a:spLocks noGrp="1"/>
          </p:cNvSpPr>
          <p:nvPr>
            <p:ph type="sldNum" sz="quarter" idx="12"/>
          </p:nvPr>
        </p:nvSpPr>
        <p:spPr/>
        <p:txBody>
          <a:bodyPr/>
          <a:lstStyle/>
          <a:p>
            <a:fld id="{85319A5C-640A-460C-BA0E-25998396DD35}" type="slidenum">
              <a:rPr lang="en-GB" noProof="0" smtClean="0"/>
              <a:t>6</a:t>
            </a:fld>
            <a:endParaRPr lang="en-GB" noProof="0" dirty="0"/>
          </a:p>
        </p:txBody>
      </p:sp>
      <p:pic>
        <p:nvPicPr>
          <p:cNvPr id="7" name="Picture 6">
            <a:extLst>
              <a:ext uri="{FF2B5EF4-FFF2-40B4-BE49-F238E27FC236}">
                <a16:creationId xmlns:a16="http://schemas.microsoft.com/office/drawing/2014/main" id="{EEC18C83-B180-A625-A97F-9E1A83098A0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2704" y="101894"/>
            <a:ext cx="568421" cy="720000"/>
          </a:xfrm>
          <a:prstGeom prst="rect">
            <a:avLst/>
          </a:prstGeom>
          <a:noFill/>
          <a:ln>
            <a:noFill/>
          </a:ln>
        </p:spPr>
      </p:pic>
      <p:pic>
        <p:nvPicPr>
          <p:cNvPr id="6" name="Picture 5" descr="A blue circle with black circle and arrow&#10;&#10;AI-generated content may be incorrect.">
            <a:extLst>
              <a:ext uri="{FF2B5EF4-FFF2-40B4-BE49-F238E27FC236}">
                <a16:creationId xmlns:a16="http://schemas.microsoft.com/office/drawing/2014/main" id="{CF52E5F0-46D3-98A5-3240-D5E575FDF25B}"/>
              </a:ext>
            </a:extLst>
          </p:cNvPr>
          <p:cNvPicPr>
            <a:picLocks noChangeAspect="1"/>
          </p:cNvPicPr>
          <p:nvPr/>
        </p:nvPicPr>
        <p:blipFill>
          <a:blip r:embed="rId4"/>
          <a:stretch>
            <a:fillRect/>
          </a:stretch>
        </p:blipFill>
        <p:spPr>
          <a:xfrm>
            <a:off x="11332561" y="101894"/>
            <a:ext cx="756735" cy="720000"/>
          </a:xfrm>
          <a:prstGeom prst="rect">
            <a:avLst/>
          </a:prstGeom>
        </p:spPr>
      </p:pic>
      <p:sp>
        <p:nvSpPr>
          <p:cNvPr id="8" name="Content Placeholder 5">
            <a:extLst>
              <a:ext uri="{FF2B5EF4-FFF2-40B4-BE49-F238E27FC236}">
                <a16:creationId xmlns:a16="http://schemas.microsoft.com/office/drawing/2014/main" id="{8022090B-3B25-C7C7-70F5-FE3E71345BF8}"/>
              </a:ext>
            </a:extLst>
          </p:cNvPr>
          <p:cNvSpPr txBox="1">
            <a:spLocks/>
          </p:cNvSpPr>
          <p:nvPr/>
        </p:nvSpPr>
        <p:spPr bwMode="auto">
          <a:xfrm>
            <a:off x="3069025" y="6401690"/>
            <a:ext cx="6053949" cy="2779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ctr"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indent="0" algn="ctr">
              <a:buNone/>
            </a:pPr>
            <a:r>
              <a:rPr lang="en-GB" sz="1000" kern="0" dirty="0">
                <a:solidFill>
                  <a:schemeClr val="tx1">
                    <a:alpha val="65000"/>
                  </a:schemeClr>
                </a:solidFill>
              </a:rPr>
              <a:t>C. Ollivier, P. Renaud, </a:t>
            </a:r>
            <a:r>
              <a:rPr lang="de-DE" sz="1000" i="1" kern="0" dirty="0">
                <a:solidFill>
                  <a:schemeClr val="tx1">
                    <a:alpha val="65000"/>
                  </a:schemeClr>
                </a:solidFill>
              </a:rPr>
              <a:t>Chem. Rev.</a:t>
            </a:r>
            <a:r>
              <a:rPr lang="de-DE" sz="1000" kern="0" dirty="0">
                <a:solidFill>
                  <a:schemeClr val="tx1">
                    <a:alpha val="65000"/>
                  </a:schemeClr>
                </a:solidFill>
              </a:rPr>
              <a:t>, </a:t>
            </a:r>
            <a:r>
              <a:rPr lang="de-DE" sz="1000" b="1" kern="0" dirty="0">
                <a:solidFill>
                  <a:schemeClr val="tx1">
                    <a:alpha val="65000"/>
                  </a:schemeClr>
                </a:solidFill>
              </a:rPr>
              <a:t>2001</a:t>
            </a:r>
            <a:r>
              <a:rPr lang="de-DE" sz="1000" kern="0" dirty="0">
                <a:solidFill>
                  <a:schemeClr val="tx1">
                    <a:alpha val="65000"/>
                  </a:schemeClr>
                </a:solidFill>
              </a:rPr>
              <a:t>, </a:t>
            </a:r>
            <a:r>
              <a:rPr lang="de-DE" sz="1000" i="1" kern="0" dirty="0">
                <a:solidFill>
                  <a:schemeClr val="tx1">
                    <a:alpha val="65000"/>
                  </a:schemeClr>
                </a:solidFill>
              </a:rPr>
              <a:t>101</a:t>
            </a:r>
            <a:r>
              <a:rPr lang="de-DE" sz="1000" kern="0" dirty="0">
                <a:solidFill>
                  <a:schemeClr val="tx1">
                    <a:alpha val="65000"/>
                  </a:schemeClr>
                </a:solidFill>
              </a:rPr>
              <a:t>, 3415-3434.</a:t>
            </a:r>
            <a:endParaRPr lang="en-GB" sz="1000" kern="0" noProof="0" dirty="0">
              <a:solidFill>
                <a:schemeClr val="tx1">
                  <a:alpha val="65000"/>
                </a:schemeClr>
              </a:solidFill>
            </a:endParaRPr>
          </a:p>
        </p:txBody>
      </p:sp>
      <p:graphicFrame>
        <p:nvGraphicFramePr>
          <p:cNvPr id="9" name="Object 8">
            <a:extLst>
              <a:ext uri="{FF2B5EF4-FFF2-40B4-BE49-F238E27FC236}">
                <a16:creationId xmlns:a16="http://schemas.microsoft.com/office/drawing/2014/main" id="{BB580223-CAC4-EDE1-4B60-E185FA9F1B7D}"/>
              </a:ext>
            </a:extLst>
          </p:cNvPr>
          <p:cNvGraphicFramePr>
            <a:graphicFrameLocks noChangeAspect="1"/>
          </p:cNvGraphicFramePr>
          <p:nvPr>
            <p:extLst>
              <p:ext uri="{D42A27DB-BD31-4B8C-83A1-F6EECF244321}">
                <p14:modId xmlns:p14="http://schemas.microsoft.com/office/powerpoint/2010/main" val="3583338731"/>
              </p:ext>
            </p:extLst>
          </p:nvPr>
        </p:nvGraphicFramePr>
        <p:xfrm>
          <a:off x="1415764" y="1781416"/>
          <a:ext cx="9360470" cy="3615413"/>
        </p:xfrm>
        <a:graphic>
          <a:graphicData uri="http://schemas.openxmlformats.org/presentationml/2006/ole">
            <mc:AlternateContent xmlns:mc="http://schemas.openxmlformats.org/markup-compatibility/2006">
              <mc:Choice xmlns:v="urn:schemas-microsoft-com:vml" Requires="v">
                <p:oleObj name="CS ChemDraw 64-bit Drawing" r:id="rId5" imgW="6240313" imgH="2410275" progId="ChemDraw_x64.Document.6.0">
                  <p:embed/>
                </p:oleObj>
              </mc:Choice>
              <mc:Fallback>
                <p:oleObj name="CS ChemDraw 64-bit Drawing" r:id="rId5" imgW="6240313" imgH="2410275" progId="ChemDraw_x64.Document.6.0">
                  <p:embed/>
                  <p:pic>
                    <p:nvPicPr>
                      <p:cNvPr id="9" name="Object 8">
                        <a:extLst>
                          <a:ext uri="{FF2B5EF4-FFF2-40B4-BE49-F238E27FC236}">
                            <a16:creationId xmlns:a16="http://schemas.microsoft.com/office/drawing/2014/main" id="{BB580223-CAC4-EDE1-4B60-E185FA9F1B7D}"/>
                          </a:ext>
                        </a:extLst>
                      </p:cNvPr>
                      <p:cNvPicPr/>
                      <p:nvPr/>
                    </p:nvPicPr>
                    <p:blipFill>
                      <a:blip r:embed="rId6"/>
                      <a:stretch>
                        <a:fillRect/>
                      </a:stretch>
                    </p:blipFill>
                    <p:spPr>
                      <a:xfrm>
                        <a:off x="1415764" y="1781416"/>
                        <a:ext cx="9360470" cy="3615413"/>
                      </a:xfrm>
                      <a:prstGeom prst="rect">
                        <a:avLst/>
                      </a:prstGeom>
                    </p:spPr>
                  </p:pic>
                </p:oleObj>
              </mc:Fallback>
            </mc:AlternateContent>
          </a:graphicData>
        </a:graphic>
      </p:graphicFrame>
    </p:spTree>
    <p:extLst>
      <p:ext uri="{BB962C8B-B14F-4D97-AF65-F5344CB8AC3E}">
        <p14:creationId xmlns:p14="http://schemas.microsoft.com/office/powerpoint/2010/main" val="20657152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63B8DF-5D74-DFC4-31AA-95A456A71A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ADA201-45C0-40B1-C487-BF12F3A1A4A0}"/>
              </a:ext>
            </a:extLst>
          </p:cNvPr>
          <p:cNvSpPr>
            <a:spLocks noGrp="1"/>
          </p:cNvSpPr>
          <p:nvPr>
            <p:ph type="title"/>
          </p:nvPr>
        </p:nvSpPr>
        <p:spPr>
          <a:xfrm>
            <a:off x="199473" y="191039"/>
            <a:ext cx="11734861" cy="517470"/>
          </a:xfrm>
        </p:spPr>
        <p:txBody>
          <a:bodyPr>
            <a:normAutofit/>
          </a:bodyPr>
          <a:lstStyle/>
          <a:p>
            <a:pPr algn="ctr"/>
            <a:r>
              <a:rPr lang="en-GB" sz="2400" b="1" noProof="0" dirty="0">
                <a:latin typeface="+mn-lt"/>
              </a:rPr>
              <a:t>Ta</a:t>
            </a:r>
            <a:r>
              <a:rPr lang="en-GB" sz="2400" b="1" dirty="0">
                <a:latin typeface="+mn-lt"/>
              </a:rPr>
              <a:t>il-to-tail (</a:t>
            </a:r>
            <a:r>
              <a:rPr lang="en-GB" sz="2400" b="1">
                <a:latin typeface="+mn-lt"/>
              </a:rPr>
              <a:t>radical) 2</a:t>
            </a:r>
            <a:endParaRPr lang="en-GB" sz="2400" b="1" noProof="0" dirty="0">
              <a:latin typeface="+mn-lt"/>
            </a:endParaRPr>
          </a:p>
        </p:txBody>
      </p:sp>
      <p:sp>
        <p:nvSpPr>
          <p:cNvPr id="4" name="Date Placeholder 3">
            <a:extLst>
              <a:ext uri="{FF2B5EF4-FFF2-40B4-BE49-F238E27FC236}">
                <a16:creationId xmlns:a16="http://schemas.microsoft.com/office/drawing/2014/main" id="{5A0D34A9-593A-6407-5BF8-CC7F946C0662}"/>
              </a:ext>
            </a:extLst>
          </p:cNvPr>
          <p:cNvSpPr>
            <a:spLocks noGrp="1"/>
          </p:cNvSpPr>
          <p:nvPr>
            <p:ph type="dt" sz="half" idx="10"/>
          </p:nvPr>
        </p:nvSpPr>
        <p:spPr/>
        <p:txBody>
          <a:bodyPr/>
          <a:lstStyle/>
          <a:p>
            <a:fld id="{798CFD0B-C93B-42A5-AF8F-F45C386B1A92}" type="datetime1">
              <a:rPr lang="en-GB" noProof="0" smtClean="0"/>
              <a:t>18/06/2026</a:t>
            </a:fld>
            <a:endParaRPr lang="en-GB" noProof="0" dirty="0"/>
          </a:p>
        </p:txBody>
      </p:sp>
      <p:sp>
        <p:nvSpPr>
          <p:cNvPr id="5" name="Slide Number Placeholder 4">
            <a:extLst>
              <a:ext uri="{FF2B5EF4-FFF2-40B4-BE49-F238E27FC236}">
                <a16:creationId xmlns:a16="http://schemas.microsoft.com/office/drawing/2014/main" id="{8C765926-99B3-5480-2790-C38F2AD74DED}"/>
              </a:ext>
            </a:extLst>
          </p:cNvPr>
          <p:cNvSpPr>
            <a:spLocks noGrp="1"/>
          </p:cNvSpPr>
          <p:nvPr>
            <p:ph type="sldNum" sz="quarter" idx="12"/>
          </p:nvPr>
        </p:nvSpPr>
        <p:spPr/>
        <p:txBody>
          <a:bodyPr/>
          <a:lstStyle/>
          <a:p>
            <a:fld id="{85319A5C-640A-460C-BA0E-25998396DD35}" type="slidenum">
              <a:rPr lang="en-GB" noProof="0" smtClean="0"/>
              <a:t>7</a:t>
            </a:fld>
            <a:endParaRPr lang="en-GB" noProof="0" dirty="0"/>
          </a:p>
        </p:txBody>
      </p:sp>
      <p:pic>
        <p:nvPicPr>
          <p:cNvPr id="7" name="Picture 6">
            <a:extLst>
              <a:ext uri="{FF2B5EF4-FFF2-40B4-BE49-F238E27FC236}">
                <a16:creationId xmlns:a16="http://schemas.microsoft.com/office/drawing/2014/main" id="{EAE3D5D2-458A-492A-0791-673776A6D67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2704" y="101894"/>
            <a:ext cx="568421" cy="720000"/>
          </a:xfrm>
          <a:prstGeom prst="rect">
            <a:avLst/>
          </a:prstGeom>
          <a:noFill/>
          <a:ln>
            <a:noFill/>
          </a:ln>
        </p:spPr>
      </p:pic>
      <p:pic>
        <p:nvPicPr>
          <p:cNvPr id="6" name="Picture 5" descr="A blue circle with black circle and arrow&#10;&#10;AI-generated content may be incorrect.">
            <a:extLst>
              <a:ext uri="{FF2B5EF4-FFF2-40B4-BE49-F238E27FC236}">
                <a16:creationId xmlns:a16="http://schemas.microsoft.com/office/drawing/2014/main" id="{5239ACFA-AA19-3A0E-537D-F65877DD87AC}"/>
              </a:ext>
            </a:extLst>
          </p:cNvPr>
          <p:cNvPicPr>
            <a:picLocks noChangeAspect="1"/>
          </p:cNvPicPr>
          <p:nvPr/>
        </p:nvPicPr>
        <p:blipFill>
          <a:blip r:embed="rId4"/>
          <a:stretch>
            <a:fillRect/>
          </a:stretch>
        </p:blipFill>
        <p:spPr>
          <a:xfrm>
            <a:off x="11332561" y="101894"/>
            <a:ext cx="756735" cy="720000"/>
          </a:xfrm>
          <a:prstGeom prst="rect">
            <a:avLst/>
          </a:prstGeom>
        </p:spPr>
      </p:pic>
      <p:sp>
        <p:nvSpPr>
          <p:cNvPr id="8" name="Content Placeholder 5">
            <a:extLst>
              <a:ext uri="{FF2B5EF4-FFF2-40B4-BE49-F238E27FC236}">
                <a16:creationId xmlns:a16="http://schemas.microsoft.com/office/drawing/2014/main" id="{1C19A90B-CB74-058C-09BB-497DCA898937}"/>
              </a:ext>
            </a:extLst>
          </p:cNvPr>
          <p:cNvSpPr txBox="1">
            <a:spLocks/>
          </p:cNvSpPr>
          <p:nvPr/>
        </p:nvSpPr>
        <p:spPr bwMode="auto">
          <a:xfrm>
            <a:off x="3069025" y="6401690"/>
            <a:ext cx="6053949" cy="2779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ctr"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indent="0" algn="ctr">
              <a:buNone/>
            </a:pPr>
            <a:r>
              <a:rPr lang="en-GB" sz="1000" kern="0" dirty="0">
                <a:solidFill>
                  <a:schemeClr val="tx1">
                    <a:alpha val="65000"/>
                  </a:schemeClr>
                </a:solidFill>
              </a:rPr>
              <a:t>Q. Zheng </a:t>
            </a:r>
            <a:r>
              <a:rPr lang="en-GB" sz="1000" i="1" kern="0" dirty="0">
                <a:solidFill>
                  <a:schemeClr val="tx1">
                    <a:alpha val="65000"/>
                  </a:schemeClr>
                </a:solidFill>
              </a:rPr>
              <a:t>et al</a:t>
            </a:r>
            <a:r>
              <a:rPr lang="en-GB" sz="1000" kern="0" dirty="0">
                <a:solidFill>
                  <a:schemeClr val="tx1">
                    <a:alpha val="65000"/>
                  </a:schemeClr>
                </a:solidFill>
              </a:rPr>
              <a:t>., </a:t>
            </a:r>
            <a:r>
              <a:rPr lang="en-GB" sz="1000" i="1" kern="0" dirty="0" err="1">
                <a:solidFill>
                  <a:schemeClr val="tx1">
                    <a:alpha val="65000"/>
                  </a:schemeClr>
                </a:solidFill>
              </a:rPr>
              <a:t>ChemRxiv</a:t>
            </a:r>
            <a:r>
              <a:rPr lang="en-GB" sz="1000" i="1" kern="0" dirty="0">
                <a:solidFill>
                  <a:schemeClr val="tx1">
                    <a:alpha val="65000"/>
                  </a:schemeClr>
                </a:solidFill>
              </a:rPr>
              <a:t> (preprint)</a:t>
            </a:r>
            <a:r>
              <a:rPr lang="en-GB" sz="1000" kern="0" dirty="0">
                <a:solidFill>
                  <a:schemeClr val="tx1">
                    <a:alpha val="65000"/>
                  </a:schemeClr>
                </a:solidFill>
              </a:rPr>
              <a:t>, </a:t>
            </a:r>
            <a:r>
              <a:rPr lang="en-GB" sz="1000" b="1" kern="0" dirty="0">
                <a:solidFill>
                  <a:schemeClr val="tx1">
                    <a:alpha val="65000"/>
                  </a:schemeClr>
                </a:solidFill>
              </a:rPr>
              <a:t>2026</a:t>
            </a:r>
            <a:r>
              <a:rPr lang="en-GB" sz="1000" kern="0" dirty="0">
                <a:solidFill>
                  <a:schemeClr val="tx1">
                    <a:alpha val="65000"/>
                  </a:schemeClr>
                </a:solidFill>
              </a:rPr>
              <a:t>, DOI: 10.26434/chemrxiv.15003501/v1. </a:t>
            </a:r>
            <a:endParaRPr lang="en-GB" sz="1000" kern="0" noProof="0" dirty="0">
              <a:solidFill>
                <a:schemeClr val="tx1">
                  <a:alpha val="65000"/>
                </a:schemeClr>
              </a:solidFill>
            </a:endParaRPr>
          </a:p>
        </p:txBody>
      </p:sp>
      <p:graphicFrame>
        <p:nvGraphicFramePr>
          <p:cNvPr id="3" name="Object 2">
            <a:extLst>
              <a:ext uri="{FF2B5EF4-FFF2-40B4-BE49-F238E27FC236}">
                <a16:creationId xmlns:a16="http://schemas.microsoft.com/office/drawing/2014/main" id="{FE37477D-F501-3A8C-1ABE-4779AF614A52}"/>
              </a:ext>
            </a:extLst>
          </p:cNvPr>
          <p:cNvGraphicFramePr>
            <a:graphicFrameLocks noChangeAspect="1"/>
          </p:cNvGraphicFramePr>
          <p:nvPr>
            <p:extLst>
              <p:ext uri="{D42A27DB-BD31-4B8C-83A1-F6EECF244321}">
                <p14:modId xmlns:p14="http://schemas.microsoft.com/office/powerpoint/2010/main" val="2611186686"/>
              </p:ext>
            </p:extLst>
          </p:nvPr>
        </p:nvGraphicFramePr>
        <p:xfrm>
          <a:off x="481013" y="1236663"/>
          <a:ext cx="9074150" cy="4543425"/>
        </p:xfrm>
        <a:graphic>
          <a:graphicData uri="http://schemas.openxmlformats.org/presentationml/2006/ole">
            <mc:AlternateContent xmlns:mc="http://schemas.openxmlformats.org/markup-compatibility/2006">
              <mc:Choice xmlns:v="urn:schemas-microsoft-com:vml" Requires="v">
                <p:oleObj name="CS ChemDraw 64-bit Drawing" r:id="rId5" imgW="6048456" imgH="3029303" progId="ChemDraw_x64.Document.6.0">
                  <p:embed/>
                </p:oleObj>
              </mc:Choice>
              <mc:Fallback>
                <p:oleObj name="CS ChemDraw 64-bit Drawing" r:id="rId5" imgW="6048456" imgH="3029303" progId="ChemDraw_x64.Document.6.0">
                  <p:embed/>
                  <p:pic>
                    <p:nvPicPr>
                      <p:cNvPr id="3" name="Object 2">
                        <a:extLst>
                          <a:ext uri="{FF2B5EF4-FFF2-40B4-BE49-F238E27FC236}">
                            <a16:creationId xmlns:a16="http://schemas.microsoft.com/office/drawing/2014/main" id="{FE37477D-F501-3A8C-1ABE-4779AF614A52}"/>
                          </a:ext>
                        </a:extLst>
                      </p:cNvPr>
                      <p:cNvPicPr/>
                      <p:nvPr/>
                    </p:nvPicPr>
                    <p:blipFill>
                      <a:blip r:embed="rId6"/>
                      <a:stretch>
                        <a:fillRect/>
                      </a:stretch>
                    </p:blipFill>
                    <p:spPr>
                      <a:xfrm>
                        <a:off x="481013" y="1236663"/>
                        <a:ext cx="9074150" cy="4543425"/>
                      </a:xfrm>
                      <a:prstGeom prst="rect">
                        <a:avLst/>
                      </a:prstGeom>
                    </p:spPr>
                  </p:pic>
                </p:oleObj>
              </mc:Fallback>
            </mc:AlternateContent>
          </a:graphicData>
        </a:graphic>
      </p:graphicFrame>
      <p:graphicFrame>
        <p:nvGraphicFramePr>
          <p:cNvPr id="9" name="Object 8">
            <a:extLst>
              <a:ext uri="{FF2B5EF4-FFF2-40B4-BE49-F238E27FC236}">
                <a16:creationId xmlns:a16="http://schemas.microsoft.com/office/drawing/2014/main" id="{0570CBCF-23C6-3CC8-DC64-92AFD4178168}"/>
              </a:ext>
            </a:extLst>
          </p:cNvPr>
          <p:cNvGraphicFramePr>
            <a:graphicFrameLocks noChangeAspect="1"/>
          </p:cNvGraphicFramePr>
          <p:nvPr>
            <p:extLst>
              <p:ext uri="{D42A27DB-BD31-4B8C-83A1-F6EECF244321}">
                <p14:modId xmlns:p14="http://schemas.microsoft.com/office/powerpoint/2010/main" val="2723380964"/>
              </p:ext>
            </p:extLst>
          </p:nvPr>
        </p:nvGraphicFramePr>
        <p:xfrm>
          <a:off x="9783703" y="1758950"/>
          <a:ext cx="1927225" cy="3587750"/>
        </p:xfrm>
        <a:graphic>
          <a:graphicData uri="http://schemas.openxmlformats.org/presentationml/2006/ole">
            <mc:AlternateContent xmlns:mc="http://schemas.openxmlformats.org/markup-compatibility/2006">
              <mc:Choice xmlns:v="urn:schemas-microsoft-com:vml" Requires="v">
                <p:oleObj name="CS ChemDraw 64-bit Drawing" r:id="rId7" imgW="1927654" imgH="3588456" progId="ChemDraw_x64.Document.6.0">
                  <p:embed/>
                </p:oleObj>
              </mc:Choice>
              <mc:Fallback>
                <p:oleObj name="CS ChemDraw 64-bit Drawing" r:id="rId7" imgW="1927654" imgH="3588456" progId="ChemDraw_x64.Document.6.0">
                  <p:embed/>
                  <p:pic>
                    <p:nvPicPr>
                      <p:cNvPr id="9" name="Object 8">
                        <a:extLst>
                          <a:ext uri="{FF2B5EF4-FFF2-40B4-BE49-F238E27FC236}">
                            <a16:creationId xmlns:a16="http://schemas.microsoft.com/office/drawing/2014/main" id="{0570CBCF-23C6-3CC8-DC64-92AFD4178168}"/>
                          </a:ext>
                        </a:extLst>
                      </p:cNvPr>
                      <p:cNvPicPr/>
                      <p:nvPr/>
                    </p:nvPicPr>
                    <p:blipFill>
                      <a:blip r:embed="rId8"/>
                      <a:stretch>
                        <a:fillRect/>
                      </a:stretch>
                    </p:blipFill>
                    <p:spPr>
                      <a:xfrm>
                        <a:off x="9783703" y="1758950"/>
                        <a:ext cx="1927225" cy="3587750"/>
                      </a:xfrm>
                      <a:prstGeom prst="rect">
                        <a:avLst/>
                      </a:prstGeom>
                    </p:spPr>
                  </p:pic>
                </p:oleObj>
              </mc:Fallback>
            </mc:AlternateContent>
          </a:graphicData>
        </a:graphic>
      </p:graphicFrame>
      <p:sp>
        <p:nvSpPr>
          <p:cNvPr id="11" name="Content Placeholder 5">
            <a:extLst>
              <a:ext uri="{FF2B5EF4-FFF2-40B4-BE49-F238E27FC236}">
                <a16:creationId xmlns:a16="http://schemas.microsoft.com/office/drawing/2014/main" id="{B9EA8629-BE9A-ED0F-35DB-0B705226B32D}"/>
              </a:ext>
            </a:extLst>
          </p:cNvPr>
          <p:cNvSpPr txBox="1">
            <a:spLocks/>
          </p:cNvSpPr>
          <p:nvPr/>
        </p:nvSpPr>
        <p:spPr bwMode="auto">
          <a:xfrm>
            <a:off x="7372350" y="6399926"/>
            <a:ext cx="4238626" cy="2779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ctr"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indent="0" algn="r">
              <a:buNone/>
            </a:pPr>
            <a:r>
              <a:rPr lang="en-GB" sz="1000" kern="0" noProof="0" dirty="0">
                <a:solidFill>
                  <a:schemeClr val="tx1">
                    <a:alpha val="65000"/>
                  </a:schemeClr>
                </a:solidFill>
              </a:rPr>
              <a:t>EWG = electron-withdrawing group</a:t>
            </a:r>
            <a:endParaRPr lang="en-GB" sz="1000" kern="0" dirty="0">
              <a:solidFill>
                <a:schemeClr val="tx1">
                  <a:alpha val="65000"/>
                </a:schemeClr>
              </a:solidFill>
            </a:endParaRPr>
          </a:p>
          <a:p>
            <a:pPr marL="0" indent="0" algn="r">
              <a:buNone/>
            </a:pPr>
            <a:r>
              <a:rPr lang="en-GB" sz="1000" kern="0" noProof="0" dirty="0">
                <a:solidFill>
                  <a:schemeClr val="tx1">
                    <a:alpha val="65000"/>
                  </a:schemeClr>
                </a:solidFill>
              </a:rPr>
              <a:t>LED = light-emitting diode</a:t>
            </a:r>
          </a:p>
        </p:txBody>
      </p:sp>
    </p:spTree>
    <p:extLst>
      <p:ext uri="{BB962C8B-B14F-4D97-AF65-F5344CB8AC3E}">
        <p14:creationId xmlns:p14="http://schemas.microsoft.com/office/powerpoint/2010/main" val="14109511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670BFF-37FB-27EB-A66D-88EC6C588D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3A2150-1891-1B86-111B-36819DE5EE48}"/>
              </a:ext>
            </a:extLst>
          </p:cNvPr>
          <p:cNvSpPr>
            <a:spLocks noGrp="1"/>
          </p:cNvSpPr>
          <p:nvPr>
            <p:ph type="title"/>
          </p:nvPr>
        </p:nvSpPr>
        <p:spPr>
          <a:xfrm>
            <a:off x="199473" y="191039"/>
            <a:ext cx="11734861" cy="517470"/>
          </a:xfrm>
        </p:spPr>
        <p:txBody>
          <a:bodyPr>
            <a:normAutofit/>
          </a:bodyPr>
          <a:lstStyle/>
          <a:p>
            <a:pPr algn="ctr"/>
            <a:r>
              <a:rPr lang="en-GB" sz="2400" b="1" noProof="0" dirty="0">
                <a:latin typeface="+mn-lt"/>
              </a:rPr>
              <a:t>Ta</a:t>
            </a:r>
            <a:r>
              <a:rPr lang="en-GB" sz="2400" b="1" dirty="0">
                <a:latin typeface="+mn-lt"/>
              </a:rPr>
              <a:t>il-to-tail (radical) 2 – mechanism</a:t>
            </a:r>
            <a:endParaRPr lang="en-GB" sz="2400" b="1" noProof="0" dirty="0">
              <a:latin typeface="+mn-lt"/>
            </a:endParaRPr>
          </a:p>
        </p:txBody>
      </p:sp>
      <p:sp>
        <p:nvSpPr>
          <p:cNvPr id="4" name="Date Placeholder 3">
            <a:extLst>
              <a:ext uri="{FF2B5EF4-FFF2-40B4-BE49-F238E27FC236}">
                <a16:creationId xmlns:a16="http://schemas.microsoft.com/office/drawing/2014/main" id="{E6C195C1-DBB7-80F0-5A5D-524750D348F8}"/>
              </a:ext>
            </a:extLst>
          </p:cNvPr>
          <p:cNvSpPr>
            <a:spLocks noGrp="1"/>
          </p:cNvSpPr>
          <p:nvPr>
            <p:ph type="dt" sz="half" idx="10"/>
          </p:nvPr>
        </p:nvSpPr>
        <p:spPr/>
        <p:txBody>
          <a:bodyPr/>
          <a:lstStyle/>
          <a:p>
            <a:fld id="{798CFD0B-C93B-42A5-AF8F-F45C386B1A92}" type="datetime1">
              <a:rPr lang="en-GB" noProof="0" smtClean="0"/>
              <a:t>18/06/2026</a:t>
            </a:fld>
            <a:endParaRPr lang="en-GB" noProof="0" dirty="0"/>
          </a:p>
        </p:txBody>
      </p:sp>
      <p:sp>
        <p:nvSpPr>
          <p:cNvPr id="5" name="Slide Number Placeholder 4">
            <a:extLst>
              <a:ext uri="{FF2B5EF4-FFF2-40B4-BE49-F238E27FC236}">
                <a16:creationId xmlns:a16="http://schemas.microsoft.com/office/drawing/2014/main" id="{27575DD5-1816-714A-2825-DE37E0EE27A0}"/>
              </a:ext>
            </a:extLst>
          </p:cNvPr>
          <p:cNvSpPr>
            <a:spLocks noGrp="1"/>
          </p:cNvSpPr>
          <p:nvPr>
            <p:ph type="sldNum" sz="quarter" idx="12"/>
          </p:nvPr>
        </p:nvSpPr>
        <p:spPr/>
        <p:txBody>
          <a:bodyPr/>
          <a:lstStyle/>
          <a:p>
            <a:fld id="{85319A5C-640A-460C-BA0E-25998396DD35}" type="slidenum">
              <a:rPr lang="en-GB" noProof="0" smtClean="0"/>
              <a:t>8</a:t>
            </a:fld>
            <a:endParaRPr lang="en-GB" noProof="0" dirty="0"/>
          </a:p>
        </p:txBody>
      </p:sp>
      <p:pic>
        <p:nvPicPr>
          <p:cNvPr id="7" name="Picture 6">
            <a:extLst>
              <a:ext uri="{FF2B5EF4-FFF2-40B4-BE49-F238E27FC236}">
                <a16:creationId xmlns:a16="http://schemas.microsoft.com/office/drawing/2014/main" id="{731A1403-D203-B9B9-A578-A4DA7C3FBBA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2704" y="101894"/>
            <a:ext cx="568421" cy="720000"/>
          </a:xfrm>
          <a:prstGeom prst="rect">
            <a:avLst/>
          </a:prstGeom>
          <a:noFill/>
          <a:ln>
            <a:noFill/>
          </a:ln>
        </p:spPr>
      </p:pic>
      <p:pic>
        <p:nvPicPr>
          <p:cNvPr id="6" name="Picture 5" descr="A blue circle with black circle and arrow&#10;&#10;AI-generated content may be incorrect.">
            <a:extLst>
              <a:ext uri="{FF2B5EF4-FFF2-40B4-BE49-F238E27FC236}">
                <a16:creationId xmlns:a16="http://schemas.microsoft.com/office/drawing/2014/main" id="{B44B2F3D-4917-D54D-AA1E-DBC6AA2BD297}"/>
              </a:ext>
            </a:extLst>
          </p:cNvPr>
          <p:cNvPicPr>
            <a:picLocks noChangeAspect="1"/>
          </p:cNvPicPr>
          <p:nvPr/>
        </p:nvPicPr>
        <p:blipFill>
          <a:blip r:embed="rId4"/>
          <a:stretch>
            <a:fillRect/>
          </a:stretch>
        </p:blipFill>
        <p:spPr>
          <a:xfrm>
            <a:off x="11332561" y="101894"/>
            <a:ext cx="756735" cy="720000"/>
          </a:xfrm>
          <a:prstGeom prst="rect">
            <a:avLst/>
          </a:prstGeom>
        </p:spPr>
      </p:pic>
      <p:sp>
        <p:nvSpPr>
          <p:cNvPr id="8" name="Content Placeholder 5">
            <a:extLst>
              <a:ext uri="{FF2B5EF4-FFF2-40B4-BE49-F238E27FC236}">
                <a16:creationId xmlns:a16="http://schemas.microsoft.com/office/drawing/2014/main" id="{B6EDBF3C-9C3B-645D-4EC0-44F1B6DF3E6E}"/>
              </a:ext>
            </a:extLst>
          </p:cNvPr>
          <p:cNvSpPr txBox="1">
            <a:spLocks/>
          </p:cNvSpPr>
          <p:nvPr/>
        </p:nvSpPr>
        <p:spPr bwMode="auto">
          <a:xfrm>
            <a:off x="3069025" y="6401690"/>
            <a:ext cx="6053949" cy="2779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ctr"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indent="0" algn="ctr">
              <a:buNone/>
            </a:pPr>
            <a:r>
              <a:rPr lang="en-GB" sz="1000" kern="0" dirty="0">
                <a:solidFill>
                  <a:schemeClr val="tx1">
                    <a:alpha val="65000"/>
                  </a:schemeClr>
                </a:solidFill>
              </a:rPr>
              <a:t>Q. Zheng </a:t>
            </a:r>
            <a:r>
              <a:rPr lang="en-GB" sz="1000" i="1" kern="0" dirty="0">
                <a:solidFill>
                  <a:schemeClr val="tx1">
                    <a:alpha val="65000"/>
                  </a:schemeClr>
                </a:solidFill>
              </a:rPr>
              <a:t>et al</a:t>
            </a:r>
            <a:r>
              <a:rPr lang="en-GB" sz="1000" kern="0" dirty="0">
                <a:solidFill>
                  <a:schemeClr val="tx1">
                    <a:alpha val="65000"/>
                  </a:schemeClr>
                </a:solidFill>
              </a:rPr>
              <a:t>., </a:t>
            </a:r>
            <a:r>
              <a:rPr lang="en-GB" sz="1000" i="1" kern="0" dirty="0" err="1">
                <a:solidFill>
                  <a:schemeClr val="tx1">
                    <a:alpha val="65000"/>
                  </a:schemeClr>
                </a:solidFill>
              </a:rPr>
              <a:t>ChemRxiv</a:t>
            </a:r>
            <a:r>
              <a:rPr lang="en-GB" sz="1000" i="1" kern="0" dirty="0">
                <a:solidFill>
                  <a:schemeClr val="tx1">
                    <a:alpha val="65000"/>
                  </a:schemeClr>
                </a:solidFill>
              </a:rPr>
              <a:t> (preprint)</a:t>
            </a:r>
            <a:r>
              <a:rPr lang="en-GB" sz="1000" kern="0" dirty="0">
                <a:solidFill>
                  <a:schemeClr val="tx1">
                    <a:alpha val="65000"/>
                  </a:schemeClr>
                </a:solidFill>
              </a:rPr>
              <a:t>, </a:t>
            </a:r>
            <a:r>
              <a:rPr lang="en-GB" sz="1000" b="1" kern="0" dirty="0">
                <a:solidFill>
                  <a:schemeClr val="tx1">
                    <a:alpha val="65000"/>
                  </a:schemeClr>
                </a:solidFill>
              </a:rPr>
              <a:t>2026</a:t>
            </a:r>
            <a:r>
              <a:rPr lang="en-GB" sz="1000" kern="0" dirty="0">
                <a:solidFill>
                  <a:schemeClr val="tx1">
                    <a:alpha val="65000"/>
                  </a:schemeClr>
                </a:solidFill>
              </a:rPr>
              <a:t>, DOI: 10.26434/chemrxiv.15003501/v1. </a:t>
            </a:r>
            <a:endParaRPr lang="en-GB" sz="1000" kern="0" noProof="0" dirty="0">
              <a:solidFill>
                <a:schemeClr val="tx1">
                  <a:alpha val="65000"/>
                </a:schemeClr>
              </a:solidFill>
            </a:endParaRPr>
          </a:p>
        </p:txBody>
      </p:sp>
      <p:sp>
        <p:nvSpPr>
          <p:cNvPr id="13" name="Content Placeholder 5">
            <a:extLst>
              <a:ext uri="{FF2B5EF4-FFF2-40B4-BE49-F238E27FC236}">
                <a16:creationId xmlns:a16="http://schemas.microsoft.com/office/drawing/2014/main" id="{B1BB9F4D-0123-690B-2E91-CF8E516DE75F}"/>
              </a:ext>
            </a:extLst>
          </p:cNvPr>
          <p:cNvSpPr txBox="1">
            <a:spLocks/>
          </p:cNvSpPr>
          <p:nvPr/>
        </p:nvSpPr>
        <p:spPr bwMode="auto">
          <a:xfrm>
            <a:off x="9206946" y="6399926"/>
            <a:ext cx="2404030" cy="2779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ctr"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indent="0" algn="r">
              <a:buNone/>
            </a:pPr>
            <a:r>
              <a:rPr lang="en-GB" sz="1000" kern="0" dirty="0">
                <a:solidFill>
                  <a:schemeClr val="tx1">
                    <a:alpha val="65000"/>
                  </a:schemeClr>
                </a:solidFill>
              </a:rPr>
              <a:t>PC = photocatalyst</a:t>
            </a:r>
          </a:p>
          <a:p>
            <a:pPr marL="0" indent="0" algn="r">
              <a:buNone/>
            </a:pPr>
            <a:r>
              <a:rPr lang="en-GB" sz="1000" kern="0" dirty="0">
                <a:solidFill>
                  <a:schemeClr val="tx1">
                    <a:alpha val="65000"/>
                  </a:schemeClr>
                </a:solidFill>
              </a:rPr>
              <a:t>SET = single electron transfer</a:t>
            </a:r>
          </a:p>
        </p:txBody>
      </p:sp>
      <p:pic>
        <p:nvPicPr>
          <p:cNvPr id="11" name="Picture 10">
            <a:extLst>
              <a:ext uri="{FF2B5EF4-FFF2-40B4-BE49-F238E27FC236}">
                <a16:creationId xmlns:a16="http://schemas.microsoft.com/office/drawing/2014/main" id="{F04DC2F4-AD1B-D35A-2E40-30196C642C9C}"/>
              </a:ext>
            </a:extLst>
          </p:cNvPr>
          <p:cNvPicPr>
            <a:picLocks noChangeAspect="1"/>
          </p:cNvPicPr>
          <p:nvPr/>
        </p:nvPicPr>
        <p:blipFill>
          <a:blip r:embed="rId5"/>
          <a:stretch>
            <a:fillRect/>
          </a:stretch>
        </p:blipFill>
        <p:spPr>
          <a:xfrm>
            <a:off x="3365681" y="1162313"/>
            <a:ext cx="5460638" cy="4783213"/>
          </a:xfrm>
          <a:prstGeom prst="rect">
            <a:avLst/>
          </a:prstGeom>
        </p:spPr>
      </p:pic>
      <p:pic>
        <p:nvPicPr>
          <p:cNvPr id="14" name="Picture 13">
            <a:extLst>
              <a:ext uri="{FF2B5EF4-FFF2-40B4-BE49-F238E27FC236}">
                <a16:creationId xmlns:a16="http://schemas.microsoft.com/office/drawing/2014/main" id="{D3249096-B9B8-0171-7D09-8335E3F356D7}"/>
              </a:ext>
            </a:extLst>
          </p:cNvPr>
          <p:cNvPicPr>
            <a:picLocks noChangeAspect="1"/>
          </p:cNvPicPr>
          <p:nvPr/>
        </p:nvPicPr>
        <p:blipFill>
          <a:blip r:embed="rId6"/>
          <a:stretch>
            <a:fillRect/>
          </a:stretch>
        </p:blipFill>
        <p:spPr>
          <a:xfrm>
            <a:off x="7960433" y="4389322"/>
            <a:ext cx="795378" cy="509043"/>
          </a:xfrm>
          <a:prstGeom prst="rect">
            <a:avLst/>
          </a:prstGeom>
        </p:spPr>
      </p:pic>
    </p:spTree>
    <p:extLst>
      <p:ext uri="{BB962C8B-B14F-4D97-AF65-F5344CB8AC3E}">
        <p14:creationId xmlns:p14="http://schemas.microsoft.com/office/powerpoint/2010/main" val="34936539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278118-C0FE-D64D-3A0A-FEAC725B80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65CCD6-3AE4-CE65-19BD-C93851602BEF}"/>
              </a:ext>
            </a:extLst>
          </p:cNvPr>
          <p:cNvSpPr>
            <a:spLocks noGrp="1"/>
          </p:cNvSpPr>
          <p:nvPr>
            <p:ph type="title"/>
          </p:nvPr>
        </p:nvSpPr>
        <p:spPr>
          <a:xfrm>
            <a:off x="199473" y="191039"/>
            <a:ext cx="11734861" cy="517470"/>
          </a:xfrm>
        </p:spPr>
        <p:txBody>
          <a:bodyPr>
            <a:normAutofit/>
          </a:bodyPr>
          <a:lstStyle/>
          <a:p>
            <a:pPr algn="ctr"/>
            <a:r>
              <a:rPr lang="en-GB" sz="2400" b="1" dirty="0">
                <a:latin typeface="+mn-lt"/>
              </a:rPr>
              <a:t>Head-to-tail</a:t>
            </a:r>
            <a:endParaRPr lang="en-GB" sz="2400" b="1" noProof="0" dirty="0">
              <a:latin typeface="+mn-lt"/>
            </a:endParaRPr>
          </a:p>
        </p:txBody>
      </p:sp>
      <p:sp>
        <p:nvSpPr>
          <p:cNvPr id="4" name="Date Placeholder 3">
            <a:extLst>
              <a:ext uri="{FF2B5EF4-FFF2-40B4-BE49-F238E27FC236}">
                <a16:creationId xmlns:a16="http://schemas.microsoft.com/office/drawing/2014/main" id="{A194CC1B-08B2-72D0-9869-0BCA93CB242F}"/>
              </a:ext>
            </a:extLst>
          </p:cNvPr>
          <p:cNvSpPr>
            <a:spLocks noGrp="1"/>
          </p:cNvSpPr>
          <p:nvPr>
            <p:ph type="dt" sz="half" idx="10"/>
          </p:nvPr>
        </p:nvSpPr>
        <p:spPr/>
        <p:txBody>
          <a:bodyPr/>
          <a:lstStyle/>
          <a:p>
            <a:fld id="{798CFD0B-C93B-42A5-AF8F-F45C386B1A92}" type="datetime1">
              <a:rPr lang="en-GB" noProof="0" smtClean="0"/>
              <a:t>18/06/2026</a:t>
            </a:fld>
            <a:endParaRPr lang="en-GB" noProof="0" dirty="0"/>
          </a:p>
        </p:txBody>
      </p:sp>
      <p:sp>
        <p:nvSpPr>
          <p:cNvPr id="5" name="Slide Number Placeholder 4">
            <a:extLst>
              <a:ext uri="{FF2B5EF4-FFF2-40B4-BE49-F238E27FC236}">
                <a16:creationId xmlns:a16="http://schemas.microsoft.com/office/drawing/2014/main" id="{DCE9D937-5A23-94AE-97C7-1AA8D9E53599}"/>
              </a:ext>
            </a:extLst>
          </p:cNvPr>
          <p:cNvSpPr>
            <a:spLocks noGrp="1"/>
          </p:cNvSpPr>
          <p:nvPr>
            <p:ph type="sldNum" sz="quarter" idx="12"/>
          </p:nvPr>
        </p:nvSpPr>
        <p:spPr/>
        <p:txBody>
          <a:bodyPr/>
          <a:lstStyle/>
          <a:p>
            <a:fld id="{85319A5C-640A-460C-BA0E-25998396DD35}" type="slidenum">
              <a:rPr lang="en-GB" noProof="0" smtClean="0"/>
              <a:t>9</a:t>
            </a:fld>
            <a:endParaRPr lang="en-GB" noProof="0" dirty="0"/>
          </a:p>
        </p:txBody>
      </p:sp>
      <p:pic>
        <p:nvPicPr>
          <p:cNvPr id="7" name="Picture 6">
            <a:extLst>
              <a:ext uri="{FF2B5EF4-FFF2-40B4-BE49-F238E27FC236}">
                <a16:creationId xmlns:a16="http://schemas.microsoft.com/office/drawing/2014/main" id="{CF3601ED-B1D4-EC9B-E113-E130E2D02E2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2704" y="101894"/>
            <a:ext cx="568421" cy="720000"/>
          </a:xfrm>
          <a:prstGeom prst="rect">
            <a:avLst/>
          </a:prstGeom>
          <a:noFill/>
          <a:ln>
            <a:noFill/>
          </a:ln>
        </p:spPr>
      </p:pic>
      <p:pic>
        <p:nvPicPr>
          <p:cNvPr id="6" name="Picture 5" descr="A blue circle with black circle and arrow&#10;&#10;AI-generated content may be incorrect.">
            <a:extLst>
              <a:ext uri="{FF2B5EF4-FFF2-40B4-BE49-F238E27FC236}">
                <a16:creationId xmlns:a16="http://schemas.microsoft.com/office/drawing/2014/main" id="{0795E15D-10D2-D767-8326-4F95B0C51BBB}"/>
              </a:ext>
            </a:extLst>
          </p:cNvPr>
          <p:cNvPicPr>
            <a:picLocks noChangeAspect="1"/>
          </p:cNvPicPr>
          <p:nvPr/>
        </p:nvPicPr>
        <p:blipFill>
          <a:blip r:embed="rId4"/>
          <a:stretch>
            <a:fillRect/>
          </a:stretch>
        </p:blipFill>
        <p:spPr>
          <a:xfrm>
            <a:off x="11332561" y="101894"/>
            <a:ext cx="756735" cy="720000"/>
          </a:xfrm>
          <a:prstGeom prst="rect">
            <a:avLst/>
          </a:prstGeom>
        </p:spPr>
      </p:pic>
      <p:sp>
        <p:nvSpPr>
          <p:cNvPr id="8" name="Content Placeholder 5">
            <a:extLst>
              <a:ext uri="{FF2B5EF4-FFF2-40B4-BE49-F238E27FC236}">
                <a16:creationId xmlns:a16="http://schemas.microsoft.com/office/drawing/2014/main" id="{CE99A6D5-495F-2D2C-C2FD-4F3F43E7DBE0}"/>
              </a:ext>
            </a:extLst>
          </p:cNvPr>
          <p:cNvSpPr txBox="1">
            <a:spLocks/>
          </p:cNvSpPr>
          <p:nvPr/>
        </p:nvSpPr>
        <p:spPr bwMode="auto">
          <a:xfrm>
            <a:off x="2301275" y="6399926"/>
            <a:ext cx="7589450" cy="2779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ctr"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indent="0" algn="ctr">
              <a:buNone/>
            </a:pPr>
            <a:r>
              <a:rPr lang="en-GB" sz="1000" kern="0" dirty="0">
                <a:solidFill>
                  <a:schemeClr val="tx1">
                    <a:alpha val="65000"/>
                  </a:schemeClr>
                </a:solidFill>
              </a:rPr>
              <a:t>J. C. Lo, Y. Yabe, P. S. Baran, </a:t>
            </a:r>
            <a:r>
              <a:rPr lang="en-GB" sz="1000" i="1" kern="0" dirty="0">
                <a:solidFill>
                  <a:schemeClr val="tx1">
                    <a:alpha val="65000"/>
                  </a:schemeClr>
                </a:solidFill>
              </a:rPr>
              <a:t>J. Am. Chem. Soc.</a:t>
            </a:r>
            <a:r>
              <a:rPr lang="en-GB" sz="1000" kern="0" dirty="0">
                <a:solidFill>
                  <a:schemeClr val="tx1">
                    <a:alpha val="65000"/>
                  </a:schemeClr>
                </a:solidFill>
              </a:rPr>
              <a:t>, </a:t>
            </a:r>
            <a:r>
              <a:rPr lang="en-GB" sz="1000" b="1" kern="0" dirty="0">
                <a:solidFill>
                  <a:schemeClr val="tx1">
                    <a:alpha val="65000"/>
                  </a:schemeClr>
                </a:solidFill>
              </a:rPr>
              <a:t>2014</a:t>
            </a:r>
            <a:r>
              <a:rPr lang="en-GB" sz="1000" kern="0" dirty="0">
                <a:solidFill>
                  <a:schemeClr val="tx1">
                    <a:alpha val="65000"/>
                  </a:schemeClr>
                </a:solidFill>
              </a:rPr>
              <a:t>, </a:t>
            </a:r>
            <a:r>
              <a:rPr lang="en-GB" sz="1000" i="1" kern="0" dirty="0">
                <a:solidFill>
                  <a:schemeClr val="tx1">
                    <a:alpha val="65000"/>
                  </a:schemeClr>
                </a:solidFill>
              </a:rPr>
              <a:t>136</a:t>
            </a:r>
            <a:r>
              <a:rPr lang="en-GB" sz="1000" kern="0" dirty="0">
                <a:solidFill>
                  <a:schemeClr val="tx1">
                    <a:alpha val="65000"/>
                  </a:schemeClr>
                </a:solidFill>
              </a:rPr>
              <a:t>, 1304-1307; J. C. Lo </a:t>
            </a:r>
            <a:r>
              <a:rPr lang="en-GB" sz="1000" i="1" kern="0" dirty="0">
                <a:solidFill>
                  <a:schemeClr val="tx1">
                    <a:alpha val="65000"/>
                  </a:schemeClr>
                </a:solidFill>
              </a:rPr>
              <a:t>et al</a:t>
            </a:r>
            <a:r>
              <a:rPr lang="en-GB" sz="1000" kern="0" dirty="0">
                <a:solidFill>
                  <a:schemeClr val="tx1">
                    <a:alpha val="65000"/>
                  </a:schemeClr>
                </a:solidFill>
              </a:rPr>
              <a:t>., </a:t>
            </a:r>
            <a:r>
              <a:rPr lang="en-GB" sz="1000" i="1" kern="0" dirty="0">
                <a:solidFill>
                  <a:schemeClr val="tx1">
                    <a:alpha val="65000"/>
                  </a:schemeClr>
                </a:solidFill>
              </a:rPr>
              <a:t>J. Am. Chem. Soc.</a:t>
            </a:r>
            <a:r>
              <a:rPr lang="en-GB" sz="1000" kern="0" dirty="0">
                <a:solidFill>
                  <a:schemeClr val="tx1">
                    <a:alpha val="65000"/>
                  </a:schemeClr>
                </a:solidFill>
              </a:rPr>
              <a:t>, </a:t>
            </a:r>
            <a:r>
              <a:rPr lang="en-GB" sz="1000" b="1" kern="0" dirty="0">
                <a:solidFill>
                  <a:schemeClr val="tx1">
                    <a:alpha val="65000"/>
                  </a:schemeClr>
                </a:solidFill>
              </a:rPr>
              <a:t>2017</a:t>
            </a:r>
            <a:r>
              <a:rPr lang="en-GB" sz="1000" kern="0" dirty="0">
                <a:solidFill>
                  <a:schemeClr val="tx1">
                    <a:alpha val="65000"/>
                  </a:schemeClr>
                </a:solidFill>
              </a:rPr>
              <a:t>, </a:t>
            </a:r>
            <a:r>
              <a:rPr lang="en-GB" sz="1000" i="1" kern="0" dirty="0">
                <a:solidFill>
                  <a:schemeClr val="tx1">
                    <a:alpha val="65000"/>
                  </a:schemeClr>
                </a:solidFill>
              </a:rPr>
              <a:t>139</a:t>
            </a:r>
            <a:r>
              <a:rPr lang="en-GB" sz="1000" kern="0" dirty="0">
                <a:solidFill>
                  <a:schemeClr val="tx1">
                    <a:alpha val="65000"/>
                  </a:schemeClr>
                </a:solidFill>
              </a:rPr>
              <a:t>, 2484-2503.  </a:t>
            </a:r>
            <a:endParaRPr lang="en-GB" sz="1000" kern="0" noProof="0" dirty="0">
              <a:solidFill>
                <a:schemeClr val="tx1">
                  <a:alpha val="65000"/>
                </a:schemeClr>
              </a:solidFill>
            </a:endParaRPr>
          </a:p>
        </p:txBody>
      </p:sp>
      <p:sp>
        <p:nvSpPr>
          <p:cNvPr id="13" name="Content Placeholder 5">
            <a:extLst>
              <a:ext uri="{FF2B5EF4-FFF2-40B4-BE49-F238E27FC236}">
                <a16:creationId xmlns:a16="http://schemas.microsoft.com/office/drawing/2014/main" id="{2674FD1C-6000-D4A2-A4DA-71C987A6104E}"/>
              </a:ext>
            </a:extLst>
          </p:cNvPr>
          <p:cNvSpPr txBox="1">
            <a:spLocks/>
          </p:cNvSpPr>
          <p:nvPr/>
        </p:nvSpPr>
        <p:spPr bwMode="auto">
          <a:xfrm>
            <a:off x="9601200" y="6399926"/>
            <a:ext cx="2009775" cy="2779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ctr" anchorCtr="0" compatLnSpc="1">
            <a:prstTxWarp prst="textNoShape">
              <a:avLst/>
            </a:prstTxWarp>
          </a:bodyPr>
          <a:lst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a:lstStyle>
          <a:p>
            <a:pPr marL="0" indent="0" algn="r">
              <a:buNone/>
            </a:pPr>
            <a:r>
              <a:rPr lang="en-GB" sz="1000" kern="0" dirty="0">
                <a:solidFill>
                  <a:schemeClr val="tx1">
                    <a:alpha val="65000"/>
                  </a:schemeClr>
                </a:solidFill>
              </a:rPr>
              <a:t>EWG = electron-withdrawing group</a:t>
            </a:r>
          </a:p>
          <a:p>
            <a:pPr marL="0" indent="0" algn="r">
              <a:buNone/>
            </a:pPr>
            <a:r>
              <a:rPr lang="en-GB" sz="1000" kern="0" dirty="0">
                <a:solidFill>
                  <a:schemeClr val="tx1">
                    <a:alpha val="65000"/>
                  </a:schemeClr>
                </a:solidFill>
              </a:rPr>
              <a:t>EG = ethylene glycol</a:t>
            </a:r>
            <a:endParaRPr lang="en-GB" sz="1000" kern="0" noProof="0" dirty="0">
              <a:solidFill>
                <a:schemeClr val="tx1">
                  <a:alpha val="65000"/>
                </a:schemeClr>
              </a:solidFill>
            </a:endParaRPr>
          </a:p>
        </p:txBody>
      </p:sp>
      <p:graphicFrame>
        <p:nvGraphicFramePr>
          <p:cNvPr id="9" name="Object 8">
            <a:extLst>
              <a:ext uri="{FF2B5EF4-FFF2-40B4-BE49-F238E27FC236}">
                <a16:creationId xmlns:a16="http://schemas.microsoft.com/office/drawing/2014/main" id="{2A3F1D22-389E-B28D-5A4D-63BF36C310A6}"/>
              </a:ext>
            </a:extLst>
          </p:cNvPr>
          <p:cNvGraphicFramePr>
            <a:graphicFrameLocks noChangeAspect="1"/>
          </p:cNvGraphicFramePr>
          <p:nvPr>
            <p:extLst>
              <p:ext uri="{D42A27DB-BD31-4B8C-83A1-F6EECF244321}">
                <p14:modId xmlns:p14="http://schemas.microsoft.com/office/powerpoint/2010/main" val="968586619"/>
              </p:ext>
            </p:extLst>
          </p:nvPr>
        </p:nvGraphicFramePr>
        <p:xfrm>
          <a:off x="2070100" y="1350963"/>
          <a:ext cx="8051800" cy="4364037"/>
        </p:xfrm>
        <a:graphic>
          <a:graphicData uri="http://schemas.openxmlformats.org/presentationml/2006/ole">
            <mc:AlternateContent xmlns:mc="http://schemas.openxmlformats.org/markup-compatibility/2006">
              <mc:Choice xmlns:v="urn:schemas-microsoft-com:vml" Requires="v">
                <p:oleObj name="CS ChemDraw 64-bit Drawing" r:id="rId5" imgW="5367069" imgH="2907594" progId="ChemDraw_x64.Document.6.0">
                  <p:embed/>
                </p:oleObj>
              </mc:Choice>
              <mc:Fallback>
                <p:oleObj name="CS ChemDraw 64-bit Drawing" r:id="rId5" imgW="5367069" imgH="2907594" progId="ChemDraw_x64.Document.6.0">
                  <p:embed/>
                  <p:pic>
                    <p:nvPicPr>
                      <p:cNvPr id="9" name="Object 8">
                        <a:extLst>
                          <a:ext uri="{FF2B5EF4-FFF2-40B4-BE49-F238E27FC236}">
                            <a16:creationId xmlns:a16="http://schemas.microsoft.com/office/drawing/2014/main" id="{2A3F1D22-389E-B28D-5A4D-63BF36C310A6}"/>
                          </a:ext>
                        </a:extLst>
                      </p:cNvPr>
                      <p:cNvPicPr/>
                      <p:nvPr/>
                    </p:nvPicPr>
                    <p:blipFill>
                      <a:blip r:embed="rId6"/>
                      <a:stretch>
                        <a:fillRect/>
                      </a:stretch>
                    </p:blipFill>
                    <p:spPr>
                      <a:xfrm>
                        <a:off x="2070100" y="1350963"/>
                        <a:ext cx="8051800" cy="4364037"/>
                      </a:xfrm>
                      <a:prstGeom prst="rect">
                        <a:avLst/>
                      </a:prstGeom>
                    </p:spPr>
                  </p:pic>
                </p:oleObj>
              </mc:Fallback>
            </mc:AlternateContent>
          </a:graphicData>
        </a:graphic>
      </p:graphicFrame>
    </p:spTree>
    <p:extLst>
      <p:ext uri="{BB962C8B-B14F-4D97-AF65-F5344CB8AC3E}">
        <p14:creationId xmlns:p14="http://schemas.microsoft.com/office/powerpoint/2010/main" val="27568530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7aa68094-6104-41a6-b443-d4b52451f617}" enabled="0" method="" siteId="{7aa68094-6104-41a6-b443-d4b52451f617}" removed="1"/>
</clbl:labelList>
</file>

<file path=docProps/app.xml><?xml version="1.0" encoding="utf-8"?>
<Properties xmlns="http://schemas.openxmlformats.org/officeDocument/2006/extended-properties" xmlns:vt="http://schemas.openxmlformats.org/officeDocument/2006/docPropsVTypes">
  <TotalTime>3759</TotalTime>
  <Words>1229</Words>
  <Application>Microsoft Office PowerPoint</Application>
  <PresentationFormat>Widescreen</PresentationFormat>
  <Paragraphs>152</Paragraphs>
  <Slides>20</Slides>
  <Notes>20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20</vt:i4>
      </vt:variant>
    </vt:vector>
  </HeadingPairs>
  <TitlesOfParts>
    <vt:vector size="27" baseType="lpstr">
      <vt:lpstr>Aptos</vt:lpstr>
      <vt:lpstr>Aptos Display</vt:lpstr>
      <vt:lpstr>Arial</vt:lpstr>
      <vt:lpstr>Courier New</vt:lpstr>
      <vt:lpstr>Google Sans</vt:lpstr>
      <vt:lpstr>Office Theme</vt:lpstr>
      <vt:lpstr>CS ChemDraw 64-bit Drawing</vt:lpstr>
      <vt:lpstr>Strategies for controlling head-tail connectivity in olefin-olefin cross couplings</vt:lpstr>
      <vt:lpstr>Head and tail nomenclature</vt:lpstr>
      <vt:lpstr>Tail-to-tail (polar)</vt:lpstr>
      <vt:lpstr>Tail-to-tail (polar) – mechanism</vt:lpstr>
      <vt:lpstr>Tail-to-tail (radical) 1</vt:lpstr>
      <vt:lpstr>Tail-to-tail (radical) 1 – mechanism</vt:lpstr>
      <vt:lpstr>Tail-to-tail (radical) 2</vt:lpstr>
      <vt:lpstr>Tail-to-tail (radical) 2 – mechanism</vt:lpstr>
      <vt:lpstr>Head-to-tail</vt:lpstr>
      <vt:lpstr>Head-to-tail – mechanism (simplified)</vt:lpstr>
      <vt:lpstr>Tail-to-head</vt:lpstr>
      <vt:lpstr>Tail-to-head – mechanism</vt:lpstr>
      <vt:lpstr>Quiz – question 1</vt:lpstr>
      <vt:lpstr>Quiz – question 2</vt:lpstr>
      <vt:lpstr>Quiz – question 3</vt:lpstr>
      <vt:lpstr>Quiz – question 3 (continued)</vt:lpstr>
      <vt:lpstr>Quiz – question 3 (continued)</vt:lpstr>
      <vt:lpstr>Quiz – question 4</vt:lpstr>
      <vt:lpstr>Conclusion</vt:lpstr>
      <vt:lpstr>Thank you for your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Frederik Simonsen Bro</dc:creator>
  <cp:lastModifiedBy>Frederik Simonsen Bro</cp:lastModifiedBy>
  <cp:revision>4</cp:revision>
  <dcterms:created xsi:type="dcterms:W3CDTF">2025-07-23T05:31:28Z</dcterms:created>
  <dcterms:modified xsi:type="dcterms:W3CDTF">2026-06-18T12:36:06Z</dcterms:modified>
</cp:coreProperties>
</file>